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/>
              <a:t>9/2/17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/>
              <a:t>9/2/17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/>
              <a:t>9/2/17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/>
              <a:t>9/2/17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/>
              <a:t>9/2/17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/>
              <a:t>9/2/17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/>
              <a:t>9/2/17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/>
              <a:t>9/2/17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/>
              <a:t>9/2/17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/>
              <a:t>9/2/17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/>
              <a:t>9/2/17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/>
              <a:t>9/2/17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ccrcolleges.org/swp" TargetMode="External"/><Relationship Id="rId3" Type="http://schemas.openxmlformats.org/officeDocument/2006/relationships/hyperlink" Target="http://sccrcolleges.org/images/documents/swp/sccrc_Gov_Structure_20161027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Development </a:t>
            </a:r>
            <a:r>
              <a:rPr lang="en-US" sz="4400" dirty="0"/>
              <a:t>of </a:t>
            </a:r>
            <a:r>
              <a:rPr lang="en-US" sz="4400" dirty="0" smtClean="0"/>
              <a:t>a Designated </a:t>
            </a:r>
            <a:r>
              <a:rPr lang="en-US" sz="4400" dirty="0"/>
              <a:t>CTE Liaison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Strong Workforce Program</a:t>
            </a:r>
          </a:p>
        </p:txBody>
      </p:sp>
    </p:spTree>
    <p:extLst>
      <p:ext uri="{BB962C8B-B14F-4D97-AF65-F5344CB8AC3E}">
        <p14:creationId xmlns:p14="http://schemas.microsoft.com/office/powerpoint/2010/main" val="117803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553156"/>
            <a:ext cx="7958331" cy="13321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Strong Workforce Program &amp; the Development of a Designated CTE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314222"/>
            <a:ext cx="7796540" cy="37357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SB 830 (Budget Trailer Bill) Allocated $200 Million in ongoing funding to </a:t>
            </a:r>
            <a:r>
              <a:rPr lang="en-US" i="1" dirty="0" smtClean="0"/>
              <a:t>increase the quantity </a:t>
            </a:r>
            <a:r>
              <a:rPr lang="en-US" dirty="0" smtClean="0"/>
              <a:t>and </a:t>
            </a:r>
            <a:r>
              <a:rPr lang="en-US" i="1" dirty="0" smtClean="0"/>
              <a:t>improve the quality </a:t>
            </a:r>
            <a:r>
              <a:rPr lang="en-US" dirty="0" smtClean="0"/>
              <a:t>of CTE</a:t>
            </a:r>
          </a:p>
          <a:p>
            <a:r>
              <a:rPr lang="en-US" dirty="0" smtClean="0"/>
              <a:t>Funding has been divided between the colleges and regional consortiums. There is a 60/40% split.</a:t>
            </a:r>
          </a:p>
          <a:p>
            <a:r>
              <a:rPr lang="en-US" dirty="0" smtClean="0"/>
              <a:t>MC is part of the </a:t>
            </a:r>
            <a:r>
              <a:rPr lang="en-US" dirty="0" smtClean="0">
                <a:hlinkClick r:id="rId2"/>
              </a:rPr>
              <a:t>South Central Coast Regional Consortium </a:t>
            </a:r>
            <a:r>
              <a:rPr lang="en-US" dirty="0" smtClean="0"/>
              <a:t>and adheres to the  regional </a:t>
            </a:r>
            <a:r>
              <a:rPr lang="en-US" dirty="0" smtClean="0">
                <a:hlinkClick r:id="rId3"/>
              </a:rPr>
              <a:t>Governance Structure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CCC Academic </a:t>
            </a:r>
            <a:r>
              <a:rPr lang="en-US" dirty="0"/>
              <a:t>Senate </a:t>
            </a:r>
            <a:r>
              <a:rPr lang="en-US" dirty="0" smtClean="0"/>
              <a:t>identified </a:t>
            </a:r>
            <a:r>
              <a:rPr lang="en-US" dirty="0"/>
              <a:t>a need for a CTE Liaison to serve as a conduit of information to the local senate and to keep other faculty informed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069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F398D0-E6D6-40C3-9098-05E85299E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CTE Faculty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5753D3-A29E-46BE-8E38-0B94A2FCB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6428" y="1307892"/>
            <a:ext cx="8721090" cy="5372100"/>
          </a:xfrm>
        </p:spPr>
        <p:txBody>
          <a:bodyPr>
            <a:normAutofit/>
          </a:bodyPr>
          <a:lstStyle/>
          <a:p>
            <a:r>
              <a:rPr lang="en-US" dirty="0"/>
              <a:t>What is a CTE Faculty Liaison?</a:t>
            </a:r>
          </a:p>
          <a:p>
            <a:pPr lvl="1"/>
            <a:r>
              <a:rPr lang="en-US" dirty="0"/>
              <a:t>A communicator and liaison for the CTE Faculty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1A73A448-2066-4323-AC56-636DBB0C1BAE}"/>
              </a:ext>
            </a:extLst>
          </p:cNvPr>
          <p:cNvGrpSpPr/>
          <p:nvPr/>
        </p:nvGrpSpPr>
        <p:grpSpPr>
          <a:xfrm>
            <a:off x="3011804" y="2345959"/>
            <a:ext cx="6510338" cy="4375600"/>
            <a:chOff x="3011804" y="2345959"/>
            <a:chExt cx="6510338" cy="4375600"/>
          </a:xfrm>
        </p:grpSpPr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38D1CE1E-4A38-42EB-9F0A-8042FFDAEE3F}"/>
                </a:ext>
              </a:extLst>
            </p:cNvPr>
            <p:cNvSpPr/>
            <p:nvPr/>
          </p:nvSpPr>
          <p:spPr>
            <a:xfrm>
              <a:off x="4971863" y="2345959"/>
              <a:ext cx="2495550" cy="18659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Moorpark College Academic Senate Council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AF161AA3-1093-4072-BB05-8E770286AA70}"/>
                </a:ext>
              </a:extLst>
            </p:cNvPr>
            <p:cNvSpPr/>
            <p:nvPr/>
          </p:nvSpPr>
          <p:spPr>
            <a:xfrm>
              <a:off x="3011804" y="4855563"/>
              <a:ext cx="2495550" cy="186599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Moorpark College CTE Work Group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CDF957D9-0D65-4EAC-BB84-1B5915C5E943}"/>
                </a:ext>
              </a:extLst>
            </p:cNvPr>
            <p:cNvSpPr/>
            <p:nvPr/>
          </p:nvSpPr>
          <p:spPr>
            <a:xfrm>
              <a:off x="7026592" y="4855563"/>
              <a:ext cx="2495550" cy="1865996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South Central Coast Regional </a:t>
              </a:r>
              <a:r>
                <a:rPr lang="en-US" dirty="0" smtClean="0"/>
                <a:t>Consortium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Steering Committee</a:t>
              </a:r>
              <a:endParaRPr lang="en-US" dirty="0"/>
            </a:p>
          </p:txBody>
        </p:sp>
      </p:grpSp>
      <p:sp>
        <p:nvSpPr>
          <p:cNvPr id="17" name="Arrow: Left-Right 16">
            <a:extLst>
              <a:ext uri="{FF2B5EF4-FFF2-40B4-BE49-F238E27FC236}">
                <a16:creationId xmlns="" xmlns:a16="http://schemas.microsoft.com/office/drawing/2014/main" id="{AC28ABED-D774-4A0F-9661-490536756B6E}"/>
              </a:ext>
            </a:extLst>
          </p:cNvPr>
          <p:cNvSpPr/>
          <p:nvPr/>
        </p:nvSpPr>
        <p:spPr>
          <a:xfrm rot="2342555">
            <a:off x="7007026" y="3947756"/>
            <a:ext cx="1542275" cy="7205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CTE Faculty Liaison</a:t>
            </a:r>
          </a:p>
        </p:txBody>
      </p:sp>
      <p:sp>
        <p:nvSpPr>
          <p:cNvPr id="18" name="Arrow: Left-Right 17">
            <a:extLst>
              <a:ext uri="{FF2B5EF4-FFF2-40B4-BE49-F238E27FC236}">
                <a16:creationId xmlns="" xmlns:a16="http://schemas.microsoft.com/office/drawing/2014/main" id="{8024B9E2-E790-4579-8D5E-0B9568298E17}"/>
              </a:ext>
            </a:extLst>
          </p:cNvPr>
          <p:cNvSpPr/>
          <p:nvPr/>
        </p:nvSpPr>
        <p:spPr>
          <a:xfrm>
            <a:off x="5495836" y="5496934"/>
            <a:ext cx="1542275" cy="7205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CTE Faculty Liaison</a:t>
            </a:r>
          </a:p>
        </p:txBody>
      </p:sp>
      <p:sp>
        <p:nvSpPr>
          <p:cNvPr id="19" name="Arrow: Left-Right 18">
            <a:extLst>
              <a:ext uri="{FF2B5EF4-FFF2-40B4-BE49-F238E27FC236}">
                <a16:creationId xmlns="" xmlns:a16="http://schemas.microsoft.com/office/drawing/2014/main" id="{9DC02213-F059-4ACB-9E4E-D609EC42D1D6}"/>
              </a:ext>
            </a:extLst>
          </p:cNvPr>
          <p:cNvSpPr/>
          <p:nvPr/>
        </p:nvSpPr>
        <p:spPr>
          <a:xfrm rot="18967200">
            <a:off x="3792145" y="3892050"/>
            <a:ext cx="1542275" cy="7205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CTE Faculty Liaison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21F3F3EE-A243-4637-8280-57E4CC9670EB}"/>
              </a:ext>
            </a:extLst>
          </p:cNvPr>
          <p:cNvGrpSpPr/>
          <p:nvPr/>
        </p:nvGrpSpPr>
        <p:grpSpPr>
          <a:xfrm>
            <a:off x="8473300" y="2153004"/>
            <a:ext cx="3753932" cy="1828843"/>
            <a:chOff x="8473300" y="2153004"/>
            <a:chExt cx="3753932" cy="1828843"/>
          </a:xfrm>
        </p:grpSpPr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C1870B36-FC10-4B20-859B-6B285A47EC7C}"/>
                </a:ext>
              </a:extLst>
            </p:cNvPr>
            <p:cNvSpPr/>
            <p:nvPr/>
          </p:nvSpPr>
          <p:spPr>
            <a:xfrm>
              <a:off x="9884856" y="2153004"/>
              <a:ext cx="2342376" cy="1828843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State of California Academic Senate Council</a:t>
              </a:r>
            </a:p>
          </p:txBody>
        </p:sp>
        <p:sp>
          <p:nvSpPr>
            <p:cNvPr id="20" name="Arrow: Left-Right 19">
              <a:extLst>
                <a:ext uri="{FF2B5EF4-FFF2-40B4-BE49-F238E27FC236}">
                  <a16:creationId xmlns="" xmlns:a16="http://schemas.microsoft.com/office/drawing/2014/main" id="{50D21B2B-2B4C-4B29-A59C-09B50A579053}"/>
                </a:ext>
              </a:extLst>
            </p:cNvPr>
            <p:cNvSpPr/>
            <p:nvPr/>
          </p:nvSpPr>
          <p:spPr>
            <a:xfrm rot="20041048">
              <a:off x="8473300" y="3140639"/>
              <a:ext cx="1542275" cy="72053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CTE Faculty Liaison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2BCC3081-BD90-4628-A439-B0B445427602}"/>
              </a:ext>
            </a:extLst>
          </p:cNvPr>
          <p:cNvGrpSpPr/>
          <p:nvPr/>
        </p:nvGrpSpPr>
        <p:grpSpPr>
          <a:xfrm>
            <a:off x="131683" y="2153003"/>
            <a:ext cx="3537976" cy="2067169"/>
            <a:chOff x="131683" y="2153003"/>
            <a:chExt cx="3537976" cy="2067169"/>
          </a:xfrm>
        </p:grpSpPr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44E1F4B0-8D17-40AE-A017-49513F9D2255}"/>
                </a:ext>
              </a:extLst>
            </p:cNvPr>
            <p:cNvSpPr/>
            <p:nvPr/>
          </p:nvSpPr>
          <p:spPr>
            <a:xfrm>
              <a:off x="131683" y="2153003"/>
              <a:ext cx="2345214" cy="182884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CCCAOE and other CTE Conferences</a:t>
              </a:r>
            </a:p>
          </p:txBody>
        </p:sp>
        <p:sp>
          <p:nvSpPr>
            <p:cNvPr id="21" name="Arrow: Left-Right 20">
              <a:extLst>
                <a:ext uri="{FF2B5EF4-FFF2-40B4-BE49-F238E27FC236}">
                  <a16:creationId xmlns="" xmlns:a16="http://schemas.microsoft.com/office/drawing/2014/main" id="{1559B973-88FC-4440-ADCF-7F74141D0347}"/>
                </a:ext>
              </a:extLst>
            </p:cNvPr>
            <p:cNvSpPr/>
            <p:nvPr/>
          </p:nvSpPr>
          <p:spPr>
            <a:xfrm rot="2342555">
              <a:off x="2127384" y="3499634"/>
              <a:ext cx="1542275" cy="72053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CTE Faculty Liaison</a:t>
              </a:r>
            </a:p>
          </p:txBody>
        </p:sp>
      </p:grpSp>
      <p:sp>
        <p:nvSpPr>
          <p:cNvPr id="11" name="Up Arrow 10"/>
          <p:cNvSpPr/>
          <p:nvPr/>
        </p:nvSpPr>
        <p:spPr>
          <a:xfrm>
            <a:off x="8187397" y="5776831"/>
            <a:ext cx="206010" cy="286344"/>
          </a:xfrm>
          <a:prstGeom prst="up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2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More and Better CTE</a:t>
            </a:r>
            <a:br>
              <a:rPr lang="en-US" sz="2400" dirty="0"/>
            </a:br>
            <a:r>
              <a:rPr lang="en-US" sz="2400" dirty="0" smtClean="0"/>
              <a:t>September </a:t>
            </a:r>
            <a:r>
              <a:rPr lang="en-US" sz="2400" dirty="0"/>
              <a:t>15, 8:00 a.m.-12:00 p.m</a:t>
            </a:r>
            <a:r>
              <a:rPr lang="en-US" sz="2400" dirty="0" smtClean="0"/>
              <a:t>.,</a:t>
            </a:r>
            <a:br>
              <a:rPr lang="en-US" sz="2400" dirty="0" smtClean="0"/>
            </a:br>
            <a:r>
              <a:rPr lang="en-US" sz="2400" dirty="0"/>
              <a:t> Ventura College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For more information you can attend the CCAOE EVENT: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4447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105</TotalTime>
  <Words>184</Words>
  <Application>Microsoft Macintosh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Shell Dlg 2</vt:lpstr>
      <vt:lpstr>Wingdings</vt:lpstr>
      <vt:lpstr>Wingdings 3</vt:lpstr>
      <vt:lpstr>Arial</vt:lpstr>
      <vt:lpstr>Madison</vt:lpstr>
      <vt:lpstr>The Development of a Designated CTE Liaison</vt:lpstr>
      <vt:lpstr>Strong Workforce Program &amp; the Development of a Designated CTE Liaison</vt:lpstr>
      <vt:lpstr>CTE Faculty Liaison</vt:lpstr>
      <vt:lpstr>More and Better CTE September 15, 8:00 a.m.-12:00 p.m.,  Ventura College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CTE Faculty Liaison</dc:title>
  <dc:creator>Gary Quire</dc:creator>
  <cp:lastModifiedBy>josepha baca</cp:lastModifiedBy>
  <cp:revision>11</cp:revision>
  <dcterms:created xsi:type="dcterms:W3CDTF">2017-09-02T04:51:14Z</dcterms:created>
  <dcterms:modified xsi:type="dcterms:W3CDTF">2017-09-02T19:43:20Z</dcterms:modified>
</cp:coreProperties>
</file>