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NREMT Cognitive Exam: Moorpark College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Moorpark College 1st attempt pass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Spring 2017</c:v>
                </c:pt>
                <c:pt idx="2">
                  <c:v>Fall 2017</c:v>
                </c:pt>
                <c:pt idx="3">
                  <c:v>Spring 2018</c:v>
                </c:pt>
                <c:pt idx="4">
                  <c:v>Fall 2018</c:v>
                </c:pt>
                <c:pt idx="5">
                  <c:v>Average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0.88</c:v>
                </c:pt>
                <c:pt idx="1">
                  <c:v>0.71</c:v>
                </c:pt>
                <c:pt idx="2">
                  <c:v>0.86</c:v>
                </c:pt>
                <c:pt idx="3">
                  <c:v>0.67</c:v>
                </c:pt>
                <c:pt idx="4">
                  <c:v>0.77</c:v>
                </c:pt>
                <c:pt idx="5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3-4644-BF85-0AEE11B1D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5301656"/>
        <c:axId val="48530264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National 1st attempt pass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0531400966183552E-2"/>
                  <c:y val="2.6997591474713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963-4644-BF85-0AEE11B1D455}"/>
                </c:ext>
              </c:extLst>
            </c:dLbl>
            <c:dLbl>
              <c:idx val="1"/>
              <c:layout>
                <c:manualLayout>
                  <c:x val="2.0531400966183576E-2"/>
                  <c:y val="2.69975914747132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963-4644-BF85-0AEE11B1D455}"/>
                </c:ext>
              </c:extLst>
            </c:dLbl>
            <c:dLbl>
              <c:idx val="2"/>
              <c:layout>
                <c:manualLayout>
                  <c:x val="1.932367149758454E-2"/>
                  <c:y val="2.9247390764272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63-4644-BF85-0AEE11B1D455}"/>
                </c:ext>
              </c:extLst>
            </c:dLbl>
            <c:dLbl>
              <c:idx val="3"/>
              <c:layout>
                <c:manualLayout>
                  <c:x val="2.1739130434782608E-2"/>
                  <c:y val="3.3746989343391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963-4644-BF85-0AEE11B1D455}"/>
                </c:ext>
              </c:extLst>
            </c:dLbl>
            <c:dLbl>
              <c:idx val="4"/>
              <c:layout>
                <c:manualLayout>
                  <c:x val="2.1739130434782608E-2"/>
                  <c:y val="3.8246587922510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963-4644-BF85-0AEE11B1D455}"/>
                </c:ext>
              </c:extLst>
            </c:dLbl>
            <c:dLbl>
              <c:idx val="5"/>
              <c:layout>
                <c:manualLayout>
                  <c:x val="2.1739130434782608E-2"/>
                  <c:y val="3.82465879225105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963-4644-BF85-0AEE11B1D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Spring 2017</c:v>
                </c:pt>
                <c:pt idx="2">
                  <c:v>Fall 2017</c:v>
                </c:pt>
                <c:pt idx="3">
                  <c:v>Spring 2018</c:v>
                </c:pt>
                <c:pt idx="4">
                  <c:v>Fall 2018</c:v>
                </c:pt>
                <c:pt idx="5">
                  <c:v>Average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0.69</c:v>
                </c:pt>
                <c:pt idx="1">
                  <c:v>0.68</c:v>
                </c:pt>
                <c:pt idx="2">
                  <c:v>0.69</c:v>
                </c:pt>
                <c:pt idx="3">
                  <c:v>0.69</c:v>
                </c:pt>
                <c:pt idx="4">
                  <c:v>0.71</c:v>
                </c:pt>
                <c:pt idx="5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63-4644-BF85-0AEE11B1D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301656"/>
        <c:axId val="485302640"/>
      </c:lineChart>
      <c:catAx>
        <c:axId val="48530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02640"/>
        <c:crosses val="autoZero"/>
        <c:auto val="1"/>
        <c:lblAlgn val="ctr"/>
        <c:lblOffset val="100"/>
        <c:noMultiLvlLbl val="0"/>
      </c:catAx>
      <c:valAx>
        <c:axId val="48530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0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NREMT Psychomotor Exam: Moorpark College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students that passed on 1st attempt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Fall 2016</c:v>
                </c:pt>
                <c:pt idx="1">
                  <c:v>Spring 2017</c:v>
                </c:pt>
                <c:pt idx="2">
                  <c:v>Fall 2017</c:v>
                </c:pt>
                <c:pt idx="3">
                  <c:v>Spring 2018</c:v>
                </c:pt>
                <c:pt idx="4">
                  <c:v>Fall 2018</c:v>
                </c:pt>
                <c:pt idx="5">
                  <c:v>Average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0.88</c:v>
                </c:pt>
                <c:pt idx="3">
                  <c:v>0.95</c:v>
                </c:pt>
                <c:pt idx="4">
                  <c:v>0.92</c:v>
                </c:pt>
                <c:pt idx="5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3-4644-BF85-0AEE11B1D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5301656"/>
        <c:axId val="485302640"/>
      </c:barChart>
      <c:catAx>
        <c:axId val="48530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02640"/>
        <c:crosses val="autoZero"/>
        <c:auto val="1"/>
        <c:lblAlgn val="ctr"/>
        <c:lblOffset val="100"/>
        <c:noMultiLvlLbl val="0"/>
      </c:catAx>
      <c:valAx>
        <c:axId val="48530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0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4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3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0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4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9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5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4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9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2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66389-C7F6-46D0-99A6-5F104019BED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C08D2-7BB7-454E-956E-65B0AEE3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1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18111"/>
              </p:ext>
            </p:extLst>
          </p:nvPr>
        </p:nvGraphicFramePr>
        <p:xfrm>
          <a:off x="838200" y="532015"/>
          <a:ext cx="10515600" cy="564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9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134120"/>
              </p:ext>
            </p:extLst>
          </p:nvPr>
        </p:nvGraphicFramePr>
        <p:xfrm>
          <a:off x="838200" y="532015"/>
          <a:ext cx="10515600" cy="564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781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Lee</dc:creator>
  <cp:lastModifiedBy>Christina Lee</cp:lastModifiedBy>
  <cp:revision>3</cp:revision>
  <dcterms:created xsi:type="dcterms:W3CDTF">2019-05-23T22:15:11Z</dcterms:created>
  <dcterms:modified xsi:type="dcterms:W3CDTF">2019-05-23T22:31:22Z</dcterms:modified>
</cp:coreProperties>
</file>