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 id="214748365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6858000" cx="12188825"/>
  <p:notesSz cx="6858000" cy="9144000"/>
  <p:embeddedFontLst>
    <p:embeddedFont>
      <p:font typeface="Corbel"/>
      <p:regular r:id="rId49"/>
      <p:bold r:id="rId50"/>
      <p:italic r:id="rId51"/>
      <p:boldItalic r:id="rId52"/>
    </p:embeddedFont>
    <p:embeddedFont>
      <p:font typeface="Gill Sans"/>
      <p:regular r:id="rId53"/>
      <p:bold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39">
          <p15:clr>
            <a:srgbClr val="A4A3A4"/>
          </p15:clr>
        </p15:guide>
        <p15:guide id="2" orient="horz" pos="2160">
          <p15:clr>
            <a:srgbClr val="A4A3A4"/>
          </p15:clr>
        </p15:guide>
      </p15:sldGuideLst>
    </p:ext>
    <p:ext uri="http://customooxmlschemas.google.com/">
      <go:slidesCustomData xmlns:go="http://customooxmlschemas.google.com/" r:id="rId55" roundtripDataSignature="AMtx7mgbMuNDNy8QUanU8AnMCw7bB8LEl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839"/>
        <p:guide pos="216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Corbel-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Corbel-italic.fntdata"/><Relationship Id="rId50" Type="http://schemas.openxmlformats.org/officeDocument/2006/relationships/font" Target="fonts/Corbel-bold.fntdata"/><Relationship Id="rId53" Type="http://schemas.openxmlformats.org/officeDocument/2006/relationships/font" Target="fonts/GillSans-regular.fntdata"/><Relationship Id="rId52" Type="http://schemas.openxmlformats.org/officeDocument/2006/relationships/font" Target="fonts/Corbel-boldItalic.fntdata"/><Relationship Id="rId11" Type="http://schemas.openxmlformats.org/officeDocument/2006/relationships/slide" Target="slides/slide5.xml"/><Relationship Id="rId55" Type="http://customschemas.google.com/relationships/presentationmetadata" Target="metadata"/><Relationship Id="rId10" Type="http://schemas.openxmlformats.org/officeDocument/2006/relationships/slide" Target="slides/slide4.xml"/><Relationship Id="rId54" Type="http://schemas.openxmlformats.org/officeDocument/2006/relationships/font" Target="fonts/GillSans-bold.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9pPr>
          </a:lstStyle>
          <a:p/>
        </p:txBody>
      </p:sp>
      <p:sp>
        <p:nvSpPr>
          <p:cNvPr id="5" name="Google Shape;5;n"/>
          <p:cNvSpPr/>
          <p:nvPr>
            <p:ph idx="3"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1pPr>
            <a:lvl2pPr indent="-228600" lvl="1" marL="9144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2pPr>
            <a:lvl3pPr indent="-228600" lvl="2" marL="13716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3pPr>
            <a:lvl4pPr indent="-228600" lvl="3" marL="18288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4pPr>
            <a:lvl5pPr indent="-228600" lvl="4" marL="22860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5pPr>
            <a:lvl6pPr indent="-228600" lvl="5" marL="27432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6pPr>
            <a:lvl7pPr indent="-228600" lvl="6" marL="32004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7pPr>
            <a:lvl8pPr indent="-228600" lvl="7" marL="36576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8pPr>
            <a:lvl9pPr indent="-228600" lvl="8" marL="41148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orbel"/>
                <a:ea typeface="Corbel"/>
                <a:cs typeface="Corbel"/>
                <a:sym typeface="Corbel"/>
              </a:rPr>
              <a:t>‹#›</a:t>
            </a:fld>
            <a:endParaRPr b="0" i="0" sz="1200" u="none" cap="none" strike="noStrike">
              <a:solidFill>
                <a:schemeClr val="dk1"/>
              </a:solidFill>
              <a:latin typeface="Corbel"/>
              <a:ea typeface="Corbel"/>
              <a:cs typeface="Corbel"/>
              <a:sym typeface="Corbe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1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1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1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1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1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1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1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1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1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2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2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2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2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2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2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2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g899043debc_0_2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g899043debc_0_222: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2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2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2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3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3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3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3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p3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p3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p3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g899043debc_0_0: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899043debc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g899043debc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5" name="Shape 455"/>
        <p:cNvGrpSpPr/>
        <p:nvPr/>
      </p:nvGrpSpPr>
      <p:grpSpPr>
        <a:xfrm>
          <a:off x="0" y="0"/>
          <a:ext cx="0" cy="0"/>
          <a:chOff x="0" y="0"/>
          <a:chExt cx="0" cy="0"/>
        </a:xfrm>
      </p:grpSpPr>
      <p:sp>
        <p:nvSpPr>
          <p:cNvPr id="456" name="Google Shape;456;g899043debc_0_6:notes"/>
          <p:cNvSpPr/>
          <p:nvPr>
            <p:ph idx="2" type="sldImg"/>
          </p:nvPr>
        </p:nvSpPr>
        <p:spPr>
          <a:xfrm>
            <a:off x="382094"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899043debc_0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Start by logging in to your My VCCCD Portal.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Google Shape;464;g899043debc_0_10:notes"/>
          <p:cNvSpPr/>
          <p:nvPr>
            <p:ph idx="2" type="sldImg"/>
          </p:nvPr>
        </p:nvSpPr>
        <p:spPr>
          <a:xfrm>
            <a:off x="382094"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899043debc_0_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Select the “My Courses” icon in the top left corner.</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g899043debc_0_16:notes"/>
          <p:cNvSpPr/>
          <p:nvPr>
            <p:ph idx="2" type="sldImg"/>
          </p:nvPr>
        </p:nvSpPr>
        <p:spPr>
          <a:xfrm>
            <a:off x="382094"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899043debc_0_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Select “Canvas Hoepage”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g899043debc_0_22:notes"/>
          <p:cNvSpPr/>
          <p:nvPr>
            <p:ph idx="2" type="sldImg"/>
          </p:nvPr>
        </p:nvSpPr>
        <p:spPr>
          <a:xfrm>
            <a:off x="382094"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899043debc_0_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Canvas Walk-through</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2"/>
        </a:solidFill>
      </p:bgPr>
    </p:bg>
    <p:spTree>
      <p:nvGrpSpPr>
        <p:cNvPr id="15" name="Shape 15"/>
        <p:cNvGrpSpPr/>
        <p:nvPr/>
      </p:nvGrpSpPr>
      <p:grpSpPr>
        <a:xfrm>
          <a:off x="0" y="0"/>
          <a:ext cx="0" cy="0"/>
          <a:chOff x="0" y="0"/>
          <a:chExt cx="0" cy="0"/>
        </a:xfrm>
      </p:grpSpPr>
      <p:sp>
        <p:nvSpPr>
          <p:cNvPr id="16" name="Google Shape;16;p40"/>
          <p:cNvSpPr txBox="1"/>
          <p:nvPr>
            <p:ph type="ctrTitle"/>
          </p:nvPr>
        </p:nvSpPr>
        <p:spPr>
          <a:xfrm>
            <a:off x="1599784" y="2386744"/>
            <a:ext cx="8989258"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lvl1pPr lvl="0" algn="ctr">
              <a:lnSpc>
                <a:spcPct val="90000"/>
              </a:lnSpc>
              <a:spcBef>
                <a:spcPts val="0"/>
              </a:spcBef>
              <a:spcAft>
                <a:spcPts val="0"/>
              </a:spcAft>
              <a:buClr>
                <a:srgbClr val="262626"/>
              </a:buClr>
              <a:buSzPts val="3799"/>
              <a:buFont typeface="Gill Sans"/>
              <a:buNone/>
              <a:defRPr sz="3799">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0"/>
          <p:cNvSpPr txBox="1"/>
          <p:nvPr>
            <p:ph idx="1" type="subTitle"/>
          </p:nvPr>
        </p:nvSpPr>
        <p:spPr>
          <a:xfrm>
            <a:off x="2694492" y="4352544"/>
            <a:ext cx="6799841" cy="1239894"/>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1000"/>
              </a:spcBef>
              <a:spcAft>
                <a:spcPts val="0"/>
              </a:spcAft>
              <a:buSzPts val="1999"/>
              <a:buNone/>
              <a:defRPr sz="1999">
                <a:solidFill>
                  <a:srgbClr val="FEFEFE"/>
                </a:solidFill>
              </a:defRPr>
            </a:lvl1pPr>
            <a:lvl2pPr lvl="1" algn="ctr">
              <a:lnSpc>
                <a:spcPct val="100000"/>
              </a:lnSpc>
              <a:spcBef>
                <a:spcPts val="1000"/>
              </a:spcBef>
              <a:spcAft>
                <a:spcPts val="0"/>
              </a:spcAft>
              <a:buSzPts val="1999"/>
              <a:buNone/>
              <a:defRPr sz="1999"/>
            </a:lvl2pPr>
            <a:lvl3pPr lvl="2" algn="ctr">
              <a:lnSpc>
                <a:spcPct val="100000"/>
              </a:lnSpc>
              <a:spcBef>
                <a:spcPts val="1000"/>
              </a:spcBef>
              <a:spcAft>
                <a:spcPts val="0"/>
              </a:spcAft>
              <a:buSzPts val="1799"/>
              <a:buNone/>
              <a:defRPr sz="1799"/>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p:txBody>
      </p:sp>
      <p:sp>
        <p:nvSpPr>
          <p:cNvPr id="18" name="Google Shape;18;p40"/>
          <p:cNvSpPr txBox="1"/>
          <p:nvPr>
            <p:ph idx="10" type="dt"/>
          </p:nvPr>
        </p:nvSpPr>
        <p:spPr>
          <a:xfrm>
            <a:off x="7819392" y="6238816"/>
            <a:ext cx="2753029"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40"/>
          <p:cNvSpPr txBox="1"/>
          <p:nvPr>
            <p:ph idx="11" type="ftr"/>
          </p:nvPr>
        </p:nvSpPr>
        <p:spPr>
          <a:xfrm>
            <a:off x="1599784" y="6236208"/>
            <a:ext cx="5899652"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0"/>
          <p:cNvSpPr/>
          <p:nvPr>
            <p:ph idx="12" type="sldNum"/>
          </p:nvPr>
        </p:nvSpPr>
        <p:spPr>
          <a:xfrm>
            <a:off x="10756120" y="6217920"/>
            <a:ext cx="365665"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69" name="Shape 69"/>
        <p:cNvGrpSpPr/>
        <p:nvPr/>
      </p:nvGrpSpPr>
      <p:grpSpPr>
        <a:xfrm>
          <a:off x="0" y="0"/>
          <a:ext cx="0" cy="0"/>
          <a:chOff x="0" y="0"/>
          <a:chExt cx="0" cy="0"/>
        </a:xfrm>
      </p:grpSpPr>
      <p:sp>
        <p:nvSpPr>
          <p:cNvPr id="70" name="Google Shape;70;p47"/>
          <p:cNvSpPr txBox="1"/>
          <p:nvPr>
            <p:ph idx="1" type="body"/>
          </p:nvPr>
        </p:nvSpPr>
        <p:spPr>
          <a:xfrm>
            <a:off x="1583024" y="2313434"/>
            <a:ext cx="4269136" cy="704087"/>
          </a:xfrm>
          <a:prstGeom prst="rect">
            <a:avLst/>
          </a:prstGeom>
          <a:noFill/>
          <a:ln>
            <a:noFill/>
          </a:ln>
        </p:spPr>
        <p:txBody>
          <a:bodyPr anchorCtr="1" anchor="b" bIns="45700" lIns="91425" spcFirstLastPara="1" rIns="91425" wrap="square" tIns="45700">
            <a:normAutofit/>
          </a:bodyPr>
          <a:lstStyle>
            <a:lvl1pPr indent="-228600" lvl="0" marL="457200" algn="ctr">
              <a:lnSpc>
                <a:spcPct val="100000"/>
              </a:lnSpc>
              <a:spcBef>
                <a:spcPts val="1000"/>
              </a:spcBef>
              <a:spcAft>
                <a:spcPts val="0"/>
              </a:spcAft>
              <a:buSzPts val="1899"/>
              <a:buNone/>
              <a:defRPr b="0" sz="1899" cap="none">
                <a:solidFill>
                  <a:srgbClr val="0075A2"/>
                </a:solidFill>
              </a:defRPr>
            </a:lvl1pPr>
            <a:lvl2pPr indent="-228600" lvl="1" marL="914400" algn="l">
              <a:lnSpc>
                <a:spcPct val="100000"/>
              </a:lnSpc>
              <a:spcBef>
                <a:spcPts val="1000"/>
              </a:spcBef>
              <a:spcAft>
                <a:spcPts val="0"/>
              </a:spcAft>
              <a:buSzPts val="1899"/>
              <a:buNone/>
              <a:defRPr b="1" sz="1899"/>
            </a:lvl2pPr>
            <a:lvl3pPr indent="-228600" lvl="2" marL="1371600" algn="l">
              <a:lnSpc>
                <a:spcPct val="100000"/>
              </a:lnSpc>
              <a:spcBef>
                <a:spcPts val="1000"/>
              </a:spcBef>
              <a:spcAft>
                <a:spcPts val="0"/>
              </a:spcAft>
              <a:buSzPts val="1799"/>
              <a:buNone/>
              <a:defRPr b="1" sz="1799"/>
            </a:lvl3pPr>
            <a:lvl4pPr indent="-228600" lvl="3" marL="1828800" algn="l">
              <a:lnSpc>
                <a:spcPct val="100000"/>
              </a:lnSpc>
              <a:spcBef>
                <a:spcPts val="1000"/>
              </a:spcBef>
              <a:spcAft>
                <a:spcPts val="0"/>
              </a:spcAft>
              <a:buSzPts val="1600"/>
              <a:buNone/>
              <a:defRPr b="1" sz="1600"/>
            </a:lvl4pPr>
            <a:lvl5pPr indent="-228600" lvl="4" marL="2286000" algn="l">
              <a:lnSpc>
                <a:spcPct val="100000"/>
              </a:lnSpc>
              <a:spcBef>
                <a:spcPts val="1000"/>
              </a:spcBef>
              <a:spcAft>
                <a:spcPts val="0"/>
              </a:spcAft>
              <a:buSzPts val="1600"/>
              <a:buNone/>
              <a:defRPr b="1" sz="1600"/>
            </a:lvl5pPr>
            <a:lvl6pPr indent="-228600" lvl="5" marL="2743200" algn="l">
              <a:lnSpc>
                <a:spcPct val="100000"/>
              </a:lnSpc>
              <a:spcBef>
                <a:spcPts val="1000"/>
              </a:spcBef>
              <a:spcAft>
                <a:spcPts val="0"/>
              </a:spcAft>
              <a:buSzPts val="1600"/>
              <a:buNone/>
              <a:defRPr b="1" sz="1600"/>
            </a:lvl6pPr>
            <a:lvl7pPr indent="-228600" lvl="6" marL="3200400" algn="l">
              <a:lnSpc>
                <a:spcPct val="100000"/>
              </a:lnSpc>
              <a:spcBef>
                <a:spcPts val="1000"/>
              </a:spcBef>
              <a:spcAft>
                <a:spcPts val="0"/>
              </a:spcAft>
              <a:buSzPts val="1600"/>
              <a:buNone/>
              <a:defRPr b="1" sz="1600"/>
            </a:lvl7pPr>
            <a:lvl8pPr indent="-228600" lvl="7" marL="3657600" algn="l">
              <a:lnSpc>
                <a:spcPct val="100000"/>
              </a:lnSpc>
              <a:spcBef>
                <a:spcPts val="1000"/>
              </a:spcBef>
              <a:spcAft>
                <a:spcPts val="0"/>
              </a:spcAft>
              <a:buSzPts val="1600"/>
              <a:buNone/>
              <a:defRPr b="1" sz="1600"/>
            </a:lvl8pPr>
            <a:lvl9pPr indent="-228600" lvl="8" marL="4114800" algn="l">
              <a:lnSpc>
                <a:spcPct val="100000"/>
              </a:lnSpc>
              <a:spcBef>
                <a:spcPts val="1000"/>
              </a:spcBef>
              <a:spcAft>
                <a:spcPts val="0"/>
              </a:spcAft>
              <a:buSzPts val="1600"/>
              <a:buNone/>
              <a:defRPr b="1" sz="1600"/>
            </a:lvl9pPr>
          </a:lstStyle>
          <a:p/>
        </p:txBody>
      </p:sp>
      <p:sp>
        <p:nvSpPr>
          <p:cNvPr id="71" name="Google Shape;71;p47"/>
          <p:cNvSpPr txBox="1"/>
          <p:nvPr>
            <p:ph idx="2" type="body"/>
          </p:nvPr>
        </p:nvSpPr>
        <p:spPr>
          <a:xfrm>
            <a:off x="1583024" y="3143250"/>
            <a:ext cx="4269136" cy="2596776"/>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72" name="Google Shape;72;p47"/>
          <p:cNvSpPr txBox="1"/>
          <p:nvPr>
            <p:ph idx="3" type="body"/>
          </p:nvPr>
        </p:nvSpPr>
        <p:spPr>
          <a:xfrm>
            <a:off x="6336666" y="3143250"/>
            <a:ext cx="4252376" cy="2596776"/>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30200" lvl="4" marL="2286000" algn="l">
              <a:lnSpc>
                <a:spcPct val="100000"/>
              </a:lnSpc>
              <a:spcBef>
                <a:spcPts val="1000"/>
              </a:spcBef>
              <a:spcAft>
                <a:spcPts val="0"/>
              </a:spcAft>
              <a:buSzPts val="16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73" name="Google Shape;73;p47"/>
          <p:cNvSpPr txBox="1"/>
          <p:nvPr>
            <p:ph idx="4" type="body"/>
          </p:nvPr>
        </p:nvSpPr>
        <p:spPr>
          <a:xfrm>
            <a:off x="6336665" y="2313434"/>
            <a:ext cx="4269136" cy="704087"/>
          </a:xfrm>
          <a:prstGeom prst="rect">
            <a:avLst/>
          </a:prstGeom>
          <a:noFill/>
          <a:ln>
            <a:noFill/>
          </a:ln>
        </p:spPr>
        <p:txBody>
          <a:bodyPr anchorCtr="1" anchor="b" bIns="45700" lIns="91425" spcFirstLastPara="1" rIns="91425" wrap="square" tIns="45700">
            <a:normAutofit/>
          </a:bodyPr>
          <a:lstStyle>
            <a:lvl1pPr indent="-228600" lvl="0" marL="457200" algn="ctr">
              <a:lnSpc>
                <a:spcPct val="100000"/>
              </a:lnSpc>
              <a:spcBef>
                <a:spcPts val="1000"/>
              </a:spcBef>
              <a:spcAft>
                <a:spcPts val="0"/>
              </a:spcAft>
              <a:buSzPts val="1899"/>
              <a:buNone/>
              <a:defRPr b="0" sz="1899" cap="none">
                <a:solidFill>
                  <a:srgbClr val="0075A2"/>
                </a:solidFill>
              </a:defRPr>
            </a:lvl1pPr>
            <a:lvl2pPr indent="-228600" lvl="1" marL="914400" algn="l">
              <a:lnSpc>
                <a:spcPct val="100000"/>
              </a:lnSpc>
              <a:spcBef>
                <a:spcPts val="1000"/>
              </a:spcBef>
              <a:spcAft>
                <a:spcPts val="0"/>
              </a:spcAft>
              <a:buSzPts val="1899"/>
              <a:buNone/>
              <a:defRPr b="1" sz="1899"/>
            </a:lvl2pPr>
            <a:lvl3pPr indent="-228600" lvl="2" marL="1371600" algn="l">
              <a:lnSpc>
                <a:spcPct val="100000"/>
              </a:lnSpc>
              <a:spcBef>
                <a:spcPts val="1000"/>
              </a:spcBef>
              <a:spcAft>
                <a:spcPts val="0"/>
              </a:spcAft>
              <a:buSzPts val="1799"/>
              <a:buNone/>
              <a:defRPr b="1" sz="1799"/>
            </a:lvl3pPr>
            <a:lvl4pPr indent="-228600" lvl="3" marL="1828800" algn="l">
              <a:lnSpc>
                <a:spcPct val="100000"/>
              </a:lnSpc>
              <a:spcBef>
                <a:spcPts val="1000"/>
              </a:spcBef>
              <a:spcAft>
                <a:spcPts val="0"/>
              </a:spcAft>
              <a:buSzPts val="1600"/>
              <a:buNone/>
              <a:defRPr b="1" sz="1600"/>
            </a:lvl4pPr>
            <a:lvl5pPr indent="-228600" lvl="4" marL="2286000" algn="l">
              <a:lnSpc>
                <a:spcPct val="100000"/>
              </a:lnSpc>
              <a:spcBef>
                <a:spcPts val="1000"/>
              </a:spcBef>
              <a:spcAft>
                <a:spcPts val="0"/>
              </a:spcAft>
              <a:buSzPts val="1600"/>
              <a:buNone/>
              <a:defRPr b="1" sz="1600"/>
            </a:lvl5pPr>
            <a:lvl6pPr indent="-228600" lvl="5" marL="2743200" algn="l">
              <a:lnSpc>
                <a:spcPct val="100000"/>
              </a:lnSpc>
              <a:spcBef>
                <a:spcPts val="1000"/>
              </a:spcBef>
              <a:spcAft>
                <a:spcPts val="0"/>
              </a:spcAft>
              <a:buSzPts val="1600"/>
              <a:buNone/>
              <a:defRPr b="1" sz="1600"/>
            </a:lvl6pPr>
            <a:lvl7pPr indent="-228600" lvl="6" marL="3200400" algn="l">
              <a:lnSpc>
                <a:spcPct val="100000"/>
              </a:lnSpc>
              <a:spcBef>
                <a:spcPts val="1000"/>
              </a:spcBef>
              <a:spcAft>
                <a:spcPts val="0"/>
              </a:spcAft>
              <a:buSzPts val="1600"/>
              <a:buNone/>
              <a:defRPr b="1" sz="1600"/>
            </a:lvl7pPr>
            <a:lvl8pPr indent="-228600" lvl="7" marL="3657600" algn="l">
              <a:lnSpc>
                <a:spcPct val="100000"/>
              </a:lnSpc>
              <a:spcBef>
                <a:spcPts val="1000"/>
              </a:spcBef>
              <a:spcAft>
                <a:spcPts val="0"/>
              </a:spcAft>
              <a:buSzPts val="1600"/>
              <a:buNone/>
              <a:defRPr b="1" sz="1600"/>
            </a:lvl8pPr>
            <a:lvl9pPr indent="-228600" lvl="8" marL="4114800" algn="l">
              <a:lnSpc>
                <a:spcPct val="100000"/>
              </a:lnSpc>
              <a:spcBef>
                <a:spcPts val="1000"/>
              </a:spcBef>
              <a:spcAft>
                <a:spcPts val="0"/>
              </a:spcAft>
              <a:buSzPts val="1600"/>
              <a:buNone/>
              <a:defRPr b="1" sz="1600"/>
            </a:lvl9pPr>
          </a:lstStyle>
          <a:p/>
        </p:txBody>
      </p:sp>
      <p:sp>
        <p:nvSpPr>
          <p:cNvPr id="74" name="Google Shape;74;p47"/>
          <p:cNvSpPr txBox="1"/>
          <p:nvPr>
            <p:ph idx="10" type="dt"/>
          </p:nvPr>
        </p:nvSpPr>
        <p:spPr>
          <a:xfrm>
            <a:off x="7819392" y="6238816"/>
            <a:ext cx="2753029"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47"/>
          <p:cNvSpPr txBox="1"/>
          <p:nvPr>
            <p:ph idx="11" type="ftr"/>
          </p:nvPr>
        </p:nvSpPr>
        <p:spPr>
          <a:xfrm>
            <a:off x="1599784" y="6236208"/>
            <a:ext cx="5899652"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7"/>
          <p:cNvSpPr/>
          <p:nvPr>
            <p:ph idx="12" type="sldNum"/>
          </p:nvPr>
        </p:nvSpPr>
        <p:spPr>
          <a:xfrm>
            <a:off x="10756120" y="6217920"/>
            <a:ext cx="365665"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77" name="Google Shape;77;p47"/>
          <p:cNvSpPr txBox="1"/>
          <p:nvPr>
            <p:ph type="title"/>
          </p:nvPr>
        </p:nvSpPr>
        <p:spPr>
          <a:xfrm>
            <a:off x="2230555" y="964692"/>
            <a:ext cx="7727715"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78" name="Shape 78"/>
        <p:cNvGrpSpPr/>
        <p:nvPr/>
      </p:nvGrpSpPr>
      <p:grpSpPr>
        <a:xfrm>
          <a:off x="0" y="0"/>
          <a:ext cx="0" cy="0"/>
          <a:chOff x="0" y="0"/>
          <a:chExt cx="0" cy="0"/>
        </a:xfrm>
      </p:grpSpPr>
      <p:sp>
        <p:nvSpPr>
          <p:cNvPr id="79" name="Google Shape;79;p48"/>
          <p:cNvSpPr/>
          <p:nvPr/>
        </p:nvSpPr>
        <p:spPr>
          <a:xfrm>
            <a:off x="0" y="0"/>
            <a:ext cx="6094413"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48"/>
          <p:cNvSpPr txBox="1"/>
          <p:nvPr>
            <p:ph type="title"/>
          </p:nvPr>
        </p:nvSpPr>
        <p:spPr>
          <a:xfrm>
            <a:off x="804462" y="2243829"/>
            <a:ext cx="4485488"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lvl1pPr lvl="0" algn="ctr">
              <a:lnSpc>
                <a:spcPct val="90000"/>
              </a:lnSpc>
              <a:spcBef>
                <a:spcPts val="0"/>
              </a:spcBef>
              <a:spcAft>
                <a:spcPts val="0"/>
              </a:spcAft>
              <a:buClr>
                <a:srgbClr val="262626"/>
              </a:buClr>
              <a:buSzPts val="2199"/>
              <a:buFont typeface="Gill Sans"/>
              <a:buNone/>
              <a:defRPr sz="2199">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48"/>
          <p:cNvSpPr txBox="1"/>
          <p:nvPr>
            <p:ph idx="1" type="body"/>
          </p:nvPr>
        </p:nvSpPr>
        <p:spPr>
          <a:xfrm>
            <a:off x="6734326" y="804672"/>
            <a:ext cx="4814586" cy="5248656"/>
          </a:xfrm>
          <a:prstGeom prst="rect">
            <a:avLst/>
          </a:prstGeom>
          <a:noFill/>
          <a:ln>
            <a:noFill/>
          </a:ln>
        </p:spPr>
        <p:txBody>
          <a:bodyPr anchorCtr="0" anchor="t" bIns="45700" lIns="91425" spcFirstLastPara="1" rIns="91425" wrap="square" tIns="45700">
            <a:normAutofit/>
          </a:bodyPr>
          <a:lstStyle>
            <a:lvl1pPr indent="-349186" lvl="0" marL="457200" algn="l">
              <a:lnSpc>
                <a:spcPct val="100000"/>
              </a:lnSpc>
              <a:spcBef>
                <a:spcPts val="1000"/>
              </a:spcBef>
              <a:spcAft>
                <a:spcPts val="0"/>
              </a:spcAft>
              <a:buSzPts val="1899"/>
              <a:buChar char="•"/>
              <a:defRPr sz="1899">
                <a:solidFill>
                  <a:schemeClr val="dk1"/>
                </a:solidFill>
              </a:defRPr>
            </a:lvl1pPr>
            <a:lvl2pPr indent="-330200" lvl="1" marL="914400" algn="l">
              <a:lnSpc>
                <a:spcPct val="100000"/>
              </a:lnSpc>
              <a:spcBef>
                <a:spcPts val="1000"/>
              </a:spcBef>
              <a:spcAft>
                <a:spcPts val="0"/>
              </a:spcAft>
              <a:buSzPts val="1600"/>
              <a:buChar char="•"/>
              <a:defRPr sz="1600">
                <a:solidFill>
                  <a:schemeClr val="dk1"/>
                </a:solidFill>
              </a:defRPr>
            </a:lvl2pPr>
            <a:lvl3pPr indent="-330200" lvl="2" marL="1371600" algn="l">
              <a:lnSpc>
                <a:spcPct val="100000"/>
              </a:lnSpc>
              <a:spcBef>
                <a:spcPts val="1000"/>
              </a:spcBef>
              <a:spcAft>
                <a:spcPts val="0"/>
              </a:spcAft>
              <a:buSzPts val="1600"/>
              <a:buChar char="•"/>
              <a:defRPr sz="1600">
                <a:solidFill>
                  <a:schemeClr val="dk1"/>
                </a:solidFill>
              </a:defRPr>
            </a:lvl3pPr>
            <a:lvl4pPr indent="-330200" lvl="3" marL="1828800" algn="l">
              <a:lnSpc>
                <a:spcPct val="100000"/>
              </a:lnSpc>
              <a:spcBef>
                <a:spcPts val="1000"/>
              </a:spcBef>
              <a:spcAft>
                <a:spcPts val="0"/>
              </a:spcAft>
              <a:buSzPts val="1600"/>
              <a:buChar char="•"/>
              <a:defRPr sz="1600">
                <a:solidFill>
                  <a:schemeClr val="dk1"/>
                </a:solidFill>
              </a:defRPr>
            </a:lvl4pPr>
            <a:lvl5pPr indent="-330200" lvl="4" marL="2286000" algn="l">
              <a:lnSpc>
                <a:spcPct val="100000"/>
              </a:lnSpc>
              <a:spcBef>
                <a:spcPts val="1000"/>
              </a:spcBef>
              <a:spcAft>
                <a:spcPts val="0"/>
              </a:spcAft>
              <a:buSzPts val="1600"/>
              <a:buChar char="•"/>
              <a:defRPr sz="1600">
                <a:solidFill>
                  <a:schemeClr val="dk1"/>
                </a:solidFill>
              </a:defRPr>
            </a:lvl5pPr>
            <a:lvl6pPr indent="-330200" lvl="5" marL="2743200" algn="l">
              <a:lnSpc>
                <a:spcPct val="100000"/>
              </a:lnSpc>
              <a:spcBef>
                <a:spcPts val="1000"/>
              </a:spcBef>
              <a:spcAft>
                <a:spcPts val="0"/>
              </a:spcAft>
              <a:buSzPts val="1600"/>
              <a:buChar char="•"/>
              <a:defRPr sz="1600"/>
            </a:lvl6pPr>
            <a:lvl7pPr indent="-330200" lvl="6" marL="3200400" algn="l">
              <a:lnSpc>
                <a:spcPct val="100000"/>
              </a:lnSpc>
              <a:spcBef>
                <a:spcPts val="1000"/>
              </a:spcBef>
              <a:spcAft>
                <a:spcPts val="0"/>
              </a:spcAft>
              <a:buSzPts val="1600"/>
              <a:buChar char="•"/>
              <a:defRPr sz="1600"/>
            </a:lvl7pPr>
            <a:lvl8pPr indent="-330200" lvl="7" marL="3657600" algn="l">
              <a:lnSpc>
                <a:spcPct val="100000"/>
              </a:lnSpc>
              <a:spcBef>
                <a:spcPts val="1000"/>
              </a:spcBef>
              <a:spcAft>
                <a:spcPts val="0"/>
              </a:spcAft>
              <a:buSzPts val="1600"/>
              <a:buChar char="•"/>
              <a:defRPr sz="1600"/>
            </a:lvl8pPr>
            <a:lvl9pPr indent="-330200" lvl="8" marL="4114800" algn="l">
              <a:lnSpc>
                <a:spcPct val="100000"/>
              </a:lnSpc>
              <a:spcBef>
                <a:spcPts val="1000"/>
              </a:spcBef>
              <a:spcAft>
                <a:spcPts val="0"/>
              </a:spcAft>
              <a:buSzPts val="1600"/>
              <a:buChar char="•"/>
              <a:defRPr sz="1600"/>
            </a:lvl9pPr>
          </a:lstStyle>
          <a:p/>
        </p:txBody>
      </p:sp>
      <p:sp>
        <p:nvSpPr>
          <p:cNvPr id="82" name="Google Shape;82;p48"/>
          <p:cNvSpPr txBox="1"/>
          <p:nvPr>
            <p:ph idx="2" type="body"/>
          </p:nvPr>
        </p:nvSpPr>
        <p:spPr>
          <a:xfrm>
            <a:off x="1115277" y="3549918"/>
            <a:ext cx="3793772" cy="2194036"/>
          </a:xfrm>
          <a:prstGeom prst="rect">
            <a:avLst/>
          </a:prstGeom>
          <a:noFill/>
          <a:ln>
            <a:noFill/>
          </a:ln>
        </p:spPr>
        <p:txBody>
          <a:bodyPr anchorCtr="1" anchor="t" bIns="45700" lIns="91425" spcFirstLastPara="1" rIns="91425" wrap="square" tIns="45700">
            <a:normAutofit/>
          </a:bodyPr>
          <a:lstStyle>
            <a:lvl1pPr indent="-228600" lvl="0" marL="457200" algn="ctr">
              <a:lnSpc>
                <a:spcPct val="100000"/>
              </a:lnSpc>
              <a:spcBef>
                <a:spcPts val="1000"/>
              </a:spcBef>
              <a:spcAft>
                <a:spcPts val="0"/>
              </a:spcAft>
              <a:buSzPts val="1500"/>
              <a:buNone/>
              <a:defRPr sz="1500">
                <a:solidFill>
                  <a:srgbClr val="FFFFFF"/>
                </a:solidFill>
              </a:defRPr>
            </a:lvl1pPr>
            <a:lvl2pPr indent="-228600" lvl="1" marL="914400" algn="l">
              <a:lnSpc>
                <a:spcPct val="100000"/>
              </a:lnSpc>
              <a:spcBef>
                <a:spcPts val="1000"/>
              </a:spcBef>
              <a:spcAft>
                <a:spcPts val="0"/>
              </a:spcAft>
              <a:buSzPts val="1400"/>
              <a:buNone/>
              <a:defRPr sz="1400"/>
            </a:lvl2pPr>
            <a:lvl3pPr indent="-228600" lvl="2" marL="1371600" algn="l">
              <a:lnSpc>
                <a:spcPct val="100000"/>
              </a:lnSpc>
              <a:spcBef>
                <a:spcPts val="1000"/>
              </a:spcBef>
              <a:spcAft>
                <a:spcPts val="0"/>
              </a:spcAft>
              <a:buSzPts val="1200"/>
              <a:buNone/>
              <a:defRPr sz="1200"/>
            </a:lvl3pPr>
            <a:lvl4pPr indent="-228600" lvl="3" marL="1828800" algn="l">
              <a:lnSpc>
                <a:spcPct val="100000"/>
              </a:lnSpc>
              <a:spcBef>
                <a:spcPts val="1000"/>
              </a:spcBef>
              <a:spcAft>
                <a:spcPts val="0"/>
              </a:spcAft>
              <a:buSzPts val="1000"/>
              <a:buNone/>
              <a:defRPr sz="1000"/>
            </a:lvl4pPr>
            <a:lvl5pPr indent="-228600" lvl="4" marL="2286000" algn="l">
              <a:lnSpc>
                <a:spcPct val="100000"/>
              </a:lnSpc>
              <a:spcBef>
                <a:spcPts val="1000"/>
              </a:spcBef>
              <a:spcAft>
                <a:spcPts val="0"/>
              </a:spcAft>
              <a:buSzPts val="1000"/>
              <a:buNone/>
              <a:defRPr sz="1000"/>
            </a:lvl5pPr>
            <a:lvl6pPr indent="-228600" lvl="5" marL="2743200" algn="l">
              <a:lnSpc>
                <a:spcPct val="100000"/>
              </a:lnSpc>
              <a:spcBef>
                <a:spcPts val="1000"/>
              </a:spcBef>
              <a:spcAft>
                <a:spcPts val="0"/>
              </a:spcAft>
              <a:buSzPts val="1000"/>
              <a:buNone/>
              <a:defRPr sz="1000"/>
            </a:lvl6pPr>
            <a:lvl7pPr indent="-228600" lvl="6" marL="3200400" algn="l">
              <a:lnSpc>
                <a:spcPct val="100000"/>
              </a:lnSpc>
              <a:spcBef>
                <a:spcPts val="1000"/>
              </a:spcBef>
              <a:spcAft>
                <a:spcPts val="0"/>
              </a:spcAft>
              <a:buSzPts val="1000"/>
              <a:buNone/>
              <a:defRPr sz="1000"/>
            </a:lvl7pPr>
            <a:lvl8pPr indent="-228600" lvl="7" marL="3657600" algn="l">
              <a:lnSpc>
                <a:spcPct val="100000"/>
              </a:lnSpc>
              <a:spcBef>
                <a:spcPts val="1000"/>
              </a:spcBef>
              <a:spcAft>
                <a:spcPts val="0"/>
              </a:spcAft>
              <a:buSzPts val="1000"/>
              <a:buNone/>
              <a:defRPr sz="1000"/>
            </a:lvl8pPr>
            <a:lvl9pPr indent="-228600" lvl="8" marL="4114800" algn="l">
              <a:lnSpc>
                <a:spcPct val="100000"/>
              </a:lnSpc>
              <a:spcBef>
                <a:spcPts val="1000"/>
              </a:spcBef>
              <a:spcAft>
                <a:spcPts val="0"/>
              </a:spcAft>
              <a:buSzPts val="1000"/>
              <a:buNone/>
              <a:defRPr sz="1000"/>
            </a:lvl9pPr>
          </a:lstStyle>
          <a:p/>
        </p:txBody>
      </p:sp>
      <p:sp>
        <p:nvSpPr>
          <p:cNvPr id="83" name="Google Shape;83;p48"/>
          <p:cNvSpPr txBox="1"/>
          <p:nvPr>
            <p:ph idx="10" type="dt"/>
          </p:nvPr>
        </p:nvSpPr>
        <p:spPr>
          <a:xfrm>
            <a:off x="7819392" y="6238816"/>
            <a:ext cx="2753029"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48"/>
          <p:cNvSpPr txBox="1"/>
          <p:nvPr>
            <p:ph idx="11" type="ftr"/>
          </p:nvPr>
        </p:nvSpPr>
        <p:spPr>
          <a:xfrm>
            <a:off x="804463" y="6236208"/>
            <a:ext cx="5123462"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48"/>
          <p:cNvSpPr/>
          <p:nvPr>
            <p:ph idx="12" type="sldNum"/>
          </p:nvPr>
        </p:nvSpPr>
        <p:spPr>
          <a:xfrm>
            <a:off x="10756120" y="6217920"/>
            <a:ext cx="365665"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86" name="Shape 86"/>
        <p:cNvGrpSpPr/>
        <p:nvPr/>
      </p:nvGrpSpPr>
      <p:grpSpPr>
        <a:xfrm>
          <a:off x="0" y="0"/>
          <a:ext cx="0" cy="0"/>
          <a:chOff x="0" y="0"/>
          <a:chExt cx="0" cy="0"/>
        </a:xfrm>
      </p:grpSpPr>
      <p:sp>
        <p:nvSpPr>
          <p:cNvPr id="87" name="Google Shape;87;p49"/>
          <p:cNvSpPr/>
          <p:nvPr/>
        </p:nvSpPr>
        <p:spPr>
          <a:xfrm>
            <a:off x="0" y="0"/>
            <a:ext cx="6094412"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49"/>
          <p:cNvSpPr txBox="1"/>
          <p:nvPr>
            <p:ph type="title"/>
          </p:nvPr>
        </p:nvSpPr>
        <p:spPr>
          <a:xfrm>
            <a:off x="808313" y="2243828"/>
            <a:ext cx="4493827" cy="113464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lvl1pPr lvl="0" algn="ctr">
              <a:lnSpc>
                <a:spcPct val="90000"/>
              </a:lnSpc>
              <a:spcBef>
                <a:spcPts val="0"/>
              </a:spcBef>
              <a:spcAft>
                <a:spcPts val="0"/>
              </a:spcAft>
              <a:buClr>
                <a:srgbClr val="262626"/>
              </a:buClr>
              <a:buSzPts val="2199"/>
              <a:buFont typeface="Gill Sans"/>
              <a:buNone/>
              <a:defRPr sz="2199">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49"/>
          <p:cNvSpPr/>
          <p:nvPr>
            <p:ph idx="2" type="pic"/>
          </p:nvPr>
        </p:nvSpPr>
        <p:spPr>
          <a:xfrm>
            <a:off x="6094412" y="0"/>
            <a:ext cx="6100508" cy="6858000"/>
          </a:xfrm>
          <a:prstGeom prst="rect">
            <a:avLst/>
          </a:prstGeom>
          <a:solidFill>
            <a:srgbClr val="BFBFBF"/>
          </a:solidFill>
          <a:ln>
            <a:noFill/>
          </a:ln>
        </p:spPr>
        <p:txBody>
          <a:bodyPr anchorCtr="0" anchor="t" bIns="45700" lIns="91425" spcFirstLastPara="1" rIns="91425" wrap="square" tIns="45700">
            <a:normAutofit/>
          </a:bodyPr>
          <a:lstStyle>
            <a:lvl1pPr lvl="0" marR="0" rtl="0" algn="l">
              <a:lnSpc>
                <a:spcPct val="100000"/>
              </a:lnSpc>
              <a:spcBef>
                <a:spcPts val="1000"/>
              </a:spcBef>
              <a:spcAft>
                <a:spcPts val="0"/>
              </a:spcAft>
              <a:buClr>
                <a:schemeClr val="accent2"/>
              </a:buClr>
              <a:buSzPts val="3199"/>
              <a:buFont typeface="Arial"/>
              <a:buNone/>
              <a:defRPr b="0" i="0" sz="3199" u="none" cap="none" strike="noStrike">
                <a:solidFill>
                  <a:srgbClr val="FEFEFE"/>
                </a:solidFill>
                <a:latin typeface="Gill Sans"/>
                <a:ea typeface="Gill Sans"/>
                <a:cs typeface="Gill Sans"/>
                <a:sym typeface="Gill Sans"/>
              </a:defRPr>
            </a:lvl1pPr>
            <a:lvl2pPr lvl="1" marR="0" rtl="0" algn="l">
              <a:lnSpc>
                <a:spcPct val="100000"/>
              </a:lnSpc>
              <a:spcBef>
                <a:spcPts val="1000"/>
              </a:spcBef>
              <a:spcAft>
                <a:spcPts val="0"/>
              </a:spcAft>
              <a:buClr>
                <a:schemeClr val="accent2"/>
              </a:buClr>
              <a:buSzPts val="2799"/>
              <a:buFont typeface="Arial"/>
              <a:buNone/>
              <a:defRPr b="0" i="0" sz="2799" u="none" cap="none" strike="noStrike">
                <a:solidFill>
                  <a:srgbClr val="262626"/>
                </a:solidFill>
                <a:latin typeface="Gill Sans"/>
                <a:ea typeface="Gill Sans"/>
                <a:cs typeface="Gill Sans"/>
                <a:sym typeface="Gill Sans"/>
              </a:defRPr>
            </a:lvl2pPr>
            <a:lvl3pPr lvl="2" marR="0" rtl="0" algn="l">
              <a:lnSpc>
                <a:spcPct val="100000"/>
              </a:lnSpc>
              <a:spcBef>
                <a:spcPts val="1000"/>
              </a:spcBef>
              <a:spcAft>
                <a:spcPts val="0"/>
              </a:spcAft>
              <a:buClr>
                <a:schemeClr val="accent2"/>
              </a:buClr>
              <a:buSzPts val="2399"/>
              <a:buFont typeface="Arial"/>
              <a:buNone/>
              <a:defRPr b="0" i="0" sz="2399" u="none" cap="none" strike="noStrike">
                <a:solidFill>
                  <a:srgbClr val="262626"/>
                </a:solidFill>
                <a:latin typeface="Gill Sans"/>
                <a:ea typeface="Gill Sans"/>
                <a:cs typeface="Gill Sans"/>
                <a:sym typeface="Gill Sans"/>
              </a:defRPr>
            </a:lvl3pPr>
            <a:lvl4pPr lvl="3" marR="0" rtl="0" algn="l">
              <a:lnSpc>
                <a:spcPct val="100000"/>
              </a:lnSpc>
              <a:spcBef>
                <a:spcPts val="1000"/>
              </a:spcBef>
              <a:spcAft>
                <a:spcPts val="0"/>
              </a:spcAft>
              <a:buClr>
                <a:schemeClr val="accent2"/>
              </a:buClr>
              <a:buSzPts val="1999"/>
              <a:buFont typeface="Arial"/>
              <a:buNone/>
              <a:defRPr b="0" i="0" sz="1999" u="none" cap="none" strike="noStrike">
                <a:solidFill>
                  <a:srgbClr val="262626"/>
                </a:solidFill>
                <a:latin typeface="Gill Sans"/>
                <a:ea typeface="Gill Sans"/>
                <a:cs typeface="Gill Sans"/>
                <a:sym typeface="Gill Sans"/>
              </a:defRPr>
            </a:lvl4pPr>
            <a:lvl5pPr lvl="4" marR="0" rtl="0" algn="l">
              <a:lnSpc>
                <a:spcPct val="100000"/>
              </a:lnSpc>
              <a:spcBef>
                <a:spcPts val="1000"/>
              </a:spcBef>
              <a:spcAft>
                <a:spcPts val="0"/>
              </a:spcAft>
              <a:buClr>
                <a:schemeClr val="accent2"/>
              </a:buClr>
              <a:buSzPts val="1999"/>
              <a:buFont typeface="Arial"/>
              <a:buNone/>
              <a:defRPr b="0" i="0" sz="1999" u="none" cap="none" strike="noStrike">
                <a:solidFill>
                  <a:srgbClr val="262626"/>
                </a:solidFill>
                <a:latin typeface="Gill Sans"/>
                <a:ea typeface="Gill Sans"/>
                <a:cs typeface="Gill Sans"/>
                <a:sym typeface="Gill Sans"/>
              </a:defRPr>
            </a:lvl5pPr>
            <a:lvl6pPr lvl="5" marR="0" rtl="0" algn="l">
              <a:lnSpc>
                <a:spcPct val="100000"/>
              </a:lnSpc>
              <a:spcBef>
                <a:spcPts val="1000"/>
              </a:spcBef>
              <a:spcAft>
                <a:spcPts val="0"/>
              </a:spcAft>
              <a:buClr>
                <a:schemeClr val="accent2"/>
              </a:buClr>
              <a:buSzPts val="1999"/>
              <a:buFont typeface="Arial"/>
              <a:buNone/>
              <a:defRPr b="0" i="0" sz="1999" u="none" cap="none" strike="noStrike">
                <a:solidFill>
                  <a:schemeClr val="dk1"/>
                </a:solidFill>
                <a:latin typeface="Gill Sans"/>
                <a:ea typeface="Gill Sans"/>
                <a:cs typeface="Gill Sans"/>
                <a:sym typeface="Gill Sans"/>
              </a:defRPr>
            </a:lvl6pPr>
            <a:lvl7pPr lvl="6" marR="0" rtl="0" algn="l">
              <a:lnSpc>
                <a:spcPct val="100000"/>
              </a:lnSpc>
              <a:spcBef>
                <a:spcPts val="1000"/>
              </a:spcBef>
              <a:spcAft>
                <a:spcPts val="0"/>
              </a:spcAft>
              <a:buClr>
                <a:schemeClr val="accent2"/>
              </a:buClr>
              <a:buSzPts val="1999"/>
              <a:buFont typeface="Arial"/>
              <a:buNone/>
              <a:defRPr b="0" i="0" sz="1999" u="none" cap="none" strike="noStrike">
                <a:solidFill>
                  <a:schemeClr val="dk1"/>
                </a:solidFill>
                <a:latin typeface="Gill Sans"/>
                <a:ea typeface="Gill Sans"/>
                <a:cs typeface="Gill Sans"/>
                <a:sym typeface="Gill Sans"/>
              </a:defRPr>
            </a:lvl7pPr>
            <a:lvl8pPr lvl="7" marR="0" rtl="0" algn="l">
              <a:lnSpc>
                <a:spcPct val="100000"/>
              </a:lnSpc>
              <a:spcBef>
                <a:spcPts val="1000"/>
              </a:spcBef>
              <a:spcAft>
                <a:spcPts val="0"/>
              </a:spcAft>
              <a:buClr>
                <a:schemeClr val="accent2"/>
              </a:buClr>
              <a:buSzPts val="1999"/>
              <a:buFont typeface="Arial"/>
              <a:buNone/>
              <a:defRPr b="0" i="0" sz="1999" u="none" cap="none" strike="noStrike">
                <a:solidFill>
                  <a:schemeClr val="dk1"/>
                </a:solidFill>
                <a:latin typeface="Gill Sans"/>
                <a:ea typeface="Gill Sans"/>
                <a:cs typeface="Gill Sans"/>
                <a:sym typeface="Gill Sans"/>
              </a:defRPr>
            </a:lvl8pPr>
            <a:lvl9pPr lvl="8" marR="0" rtl="0" algn="l">
              <a:lnSpc>
                <a:spcPct val="100000"/>
              </a:lnSpc>
              <a:spcBef>
                <a:spcPts val="1000"/>
              </a:spcBef>
              <a:spcAft>
                <a:spcPts val="0"/>
              </a:spcAft>
              <a:buClr>
                <a:schemeClr val="accent2"/>
              </a:buClr>
              <a:buSzPts val="1999"/>
              <a:buFont typeface="Arial"/>
              <a:buNone/>
              <a:defRPr b="0" i="0" sz="1999" u="none" cap="none" strike="noStrike">
                <a:solidFill>
                  <a:schemeClr val="dk1"/>
                </a:solidFill>
                <a:latin typeface="Gill Sans"/>
                <a:ea typeface="Gill Sans"/>
                <a:cs typeface="Gill Sans"/>
                <a:sym typeface="Gill Sans"/>
              </a:defRPr>
            </a:lvl9pPr>
          </a:lstStyle>
          <a:p/>
        </p:txBody>
      </p:sp>
      <p:sp>
        <p:nvSpPr>
          <p:cNvPr id="90" name="Google Shape;90;p49"/>
          <p:cNvSpPr txBox="1"/>
          <p:nvPr>
            <p:ph idx="1" type="body"/>
          </p:nvPr>
        </p:nvSpPr>
        <p:spPr>
          <a:xfrm>
            <a:off x="1115277" y="3549919"/>
            <a:ext cx="3793772" cy="2194037"/>
          </a:xfrm>
          <a:prstGeom prst="rect">
            <a:avLst/>
          </a:prstGeom>
          <a:noFill/>
          <a:ln>
            <a:noFill/>
          </a:ln>
        </p:spPr>
        <p:txBody>
          <a:bodyPr anchorCtr="1" anchor="t" bIns="45700" lIns="91425" spcFirstLastPara="1" rIns="91425" wrap="square" tIns="45700">
            <a:normAutofit/>
          </a:bodyPr>
          <a:lstStyle>
            <a:lvl1pPr indent="-228600" lvl="0" marL="457200" algn="ctr">
              <a:lnSpc>
                <a:spcPct val="100000"/>
              </a:lnSpc>
              <a:spcBef>
                <a:spcPts val="1000"/>
              </a:spcBef>
              <a:spcAft>
                <a:spcPts val="0"/>
              </a:spcAft>
              <a:buSzPts val="1500"/>
              <a:buNone/>
              <a:defRPr sz="1500">
                <a:solidFill>
                  <a:srgbClr val="FFFFFF"/>
                </a:solidFill>
              </a:defRPr>
            </a:lvl1pPr>
            <a:lvl2pPr indent="-228600" lvl="1" marL="914400" algn="l">
              <a:lnSpc>
                <a:spcPct val="100000"/>
              </a:lnSpc>
              <a:spcBef>
                <a:spcPts val="1000"/>
              </a:spcBef>
              <a:spcAft>
                <a:spcPts val="0"/>
              </a:spcAft>
              <a:buSzPts val="1400"/>
              <a:buNone/>
              <a:defRPr sz="1400"/>
            </a:lvl2pPr>
            <a:lvl3pPr indent="-228600" lvl="2" marL="1371600" algn="l">
              <a:lnSpc>
                <a:spcPct val="100000"/>
              </a:lnSpc>
              <a:spcBef>
                <a:spcPts val="1000"/>
              </a:spcBef>
              <a:spcAft>
                <a:spcPts val="0"/>
              </a:spcAft>
              <a:buSzPts val="1200"/>
              <a:buNone/>
              <a:defRPr sz="1200"/>
            </a:lvl3pPr>
            <a:lvl4pPr indent="-228600" lvl="3" marL="1828800" algn="l">
              <a:lnSpc>
                <a:spcPct val="100000"/>
              </a:lnSpc>
              <a:spcBef>
                <a:spcPts val="1000"/>
              </a:spcBef>
              <a:spcAft>
                <a:spcPts val="0"/>
              </a:spcAft>
              <a:buSzPts val="1000"/>
              <a:buNone/>
              <a:defRPr sz="1000"/>
            </a:lvl4pPr>
            <a:lvl5pPr indent="-228600" lvl="4" marL="2286000" algn="l">
              <a:lnSpc>
                <a:spcPct val="100000"/>
              </a:lnSpc>
              <a:spcBef>
                <a:spcPts val="1000"/>
              </a:spcBef>
              <a:spcAft>
                <a:spcPts val="0"/>
              </a:spcAft>
              <a:buSzPts val="1000"/>
              <a:buNone/>
              <a:defRPr sz="1000"/>
            </a:lvl5pPr>
            <a:lvl6pPr indent="-228600" lvl="5" marL="2743200" algn="l">
              <a:lnSpc>
                <a:spcPct val="100000"/>
              </a:lnSpc>
              <a:spcBef>
                <a:spcPts val="1000"/>
              </a:spcBef>
              <a:spcAft>
                <a:spcPts val="0"/>
              </a:spcAft>
              <a:buSzPts val="1000"/>
              <a:buNone/>
              <a:defRPr sz="1000"/>
            </a:lvl6pPr>
            <a:lvl7pPr indent="-228600" lvl="6" marL="3200400" algn="l">
              <a:lnSpc>
                <a:spcPct val="100000"/>
              </a:lnSpc>
              <a:spcBef>
                <a:spcPts val="1000"/>
              </a:spcBef>
              <a:spcAft>
                <a:spcPts val="0"/>
              </a:spcAft>
              <a:buSzPts val="1000"/>
              <a:buNone/>
              <a:defRPr sz="1000"/>
            </a:lvl7pPr>
            <a:lvl8pPr indent="-228600" lvl="7" marL="3657600" algn="l">
              <a:lnSpc>
                <a:spcPct val="100000"/>
              </a:lnSpc>
              <a:spcBef>
                <a:spcPts val="1000"/>
              </a:spcBef>
              <a:spcAft>
                <a:spcPts val="0"/>
              </a:spcAft>
              <a:buSzPts val="1000"/>
              <a:buNone/>
              <a:defRPr sz="1000"/>
            </a:lvl8pPr>
            <a:lvl9pPr indent="-228600" lvl="8" marL="4114800" algn="l">
              <a:lnSpc>
                <a:spcPct val="100000"/>
              </a:lnSpc>
              <a:spcBef>
                <a:spcPts val="1000"/>
              </a:spcBef>
              <a:spcAft>
                <a:spcPts val="0"/>
              </a:spcAft>
              <a:buSzPts val="1000"/>
              <a:buNone/>
              <a:defRPr sz="1000"/>
            </a:lvl9pPr>
          </a:lstStyle>
          <a:p/>
        </p:txBody>
      </p:sp>
      <p:sp>
        <p:nvSpPr>
          <p:cNvPr id="91" name="Google Shape;91;p49"/>
          <p:cNvSpPr txBox="1"/>
          <p:nvPr>
            <p:ph idx="10" type="dt"/>
          </p:nvPr>
        </p:nvSpPr>
        <p:spPr>
          <a:xfrm>
            <a:off x="7819392" y="6238816"/>
            <a:ext cx="2753029"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49"/>
          <p:cNvSpPr txBox="1"/>
          <p:nvPr>
            <p:ph idx="11" type="ftr"/>
          </p:nvPr>
        </p:nvSpPr>
        <p:spPr>
          <a:xfrm>
            <a:off x="804463" y="6236208"/>
            <a:ext cx="5123462"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49"/>
          <p:cNvSpPr/>
          <p:nvPr>
            <p:ph idx="12" type="sldNum"/>
          </p:nvPr>
        </p:nvSpPr>
        <p:spPr>
          <a:xfrm>
            <a:off x="10756120" y="6217920"/>
            <a:ext cx="365665"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94" name="Shape 94"/>
        <p:cNvGrpSpPr/>
        <p:nvPr/>
      </p:nvGrpSpPr>
      <p:grpSpPr>
        <a:xfrm>
          <a:off x="0" y="0"/>
          <a:ext cx="0" cy="0"/>
          <a:chOff x="0" y="0"/>
          <a:chExt cx="0" cy="0"/>
        </a:xfrm>
      </p:grpSpPr>
      <p:sp>
        <p:nvSpPr>
          <p:cNvPr id="95" name="Google Shape;95;p50"/>
          <p:cNvSpPr txBox="1"/>
          <p:nvPr>
            <p:ph type="title"/>
          </p:nvPr>
        </p:nvSpPr>
        <p:spPr>
          <a:xfrm>
            <a:off x="2230555" y="964692"/>
            <a:ext cx="7727715"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50"/>
          <p:cNvSpPr txBox="1"/>
          <p:nvPr>
            <p:ph idx="1" type="body"/>
          </p:nvPr>
        </p:nvSpPr>
        <p:spPr>
          <a:xfrm rot="5400000">
            <a:off x="4543421" y="325179"/>
            <a:ext cx="3101983" cy="7727715"/>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97" name="Google Shape;97;p50"/>
          <p:cNvSpPr txBox="1"/>
          <p:nvPr>
            <p:ph idx="10" type="dt"/>
          </p:nvPr>
        </p:nvSpPr>
        <p:spPr>
          <a:xfrm>
            <a:off x="7819392" y="6238816"/>
            <a:ext cx="2753029"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50"/>
          <p:cNvSpPr txBox="1"/>
          <p:nvPr>
            <p:ph idx="11" type="ftr"/>
          </p:nvPr>
        </p:nvSpPr>
        <p:spPr>
          <a:xfrm>
            <a:off x="1599784" y="6236208"/>
            <a:ext cx="5899652"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50"/>
          <p:cNvSpPr/>
          <p:nvPr>
            <p:ph idx="12" type="sldNum"/>
          </p:nvPr>
        </p:nvSpPr>
        <p:spPr>
          <a:xfrm>
            <a:off x="10756120" y="6217920"/>
            <a:ext cx="365665"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00" name="Shape 100"/>
        <p:cNvGrpSpPr/>
        <p:nvPr/>
      </p:nvGrpSpPr>
      <p:grpSpPr>
        <a:xfrm>
          <a:off x="0" y="0"/>
          <a:ext cx="0" cy="0"/>
          <a:chOff x="0" y="0"/>
          <a:chExt cx="0" cy="0"/>
        </a:xfrm>
      </p:grpSpPr>
      <p:sp>
        <p:nvSpPr>
          <p:cNvPr id="101" name="Google Shape;101;p51"/>
          <p:cNvSpPr txBox="1"/>
          <p:nvPr>
            <p:ph type="title"/>
          </p:nvPr>
        </p:nvSpPr>
        <p:spPr>
          <a:xfrm rot="5400000">
            <a:off x="6808253" y="2779865"/>
            <a:ext cx="4983480" cy="129827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51"/>
          <p:cNvSpPr txBox="1"/>
          <p:nvPr>
            <p:ph idx="1" type="body"/>
          </p:nvPr>
        </p:nvSpPr>
        <p:spPr>
          <a:xfrm rot="5400000">
            <a:off x="2837252" y="330563"/>
            <a:ext cx="4983480" cy="6196875"/>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03" name="Google Shape;103;p51"/>
          <p:cNvSpPr txBox="1"/>
          <p:nvPr>
            <p:ph idx="10" type="dt"/>
          </p:nvPr>
        </p:nvSpPr>
        <p:spPr>
          <a:xfrm>
            <a:off x="7819392" y="6238816"/>
            <a:ext cx="2753029"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51"/>
          <p:cNvSpPr txBox="1"/>
          <p:nvPr>
            <p:ph idx="11" type="ftr"/>
          </p:nvPr>
        </p:nvSpPr>
        <p:spPr>
          <a:xfrm>
            <a:off x="1599784" y="6236208"/>
            <a:ext cx="5899652"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51"/>
          <p:cNvSpPr/>
          <p:nvPr>
            <p:ph idx="12" type="sldNum"/>
          </p:nvPr>
        </p:nvSpPr>
        <p:spPr>
          <a:xfrm>
            <a:off x="10756120" y="6217920"/>
            <a:ext cx="365665"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1"/>
        </a:solidFill>
      </p:bgPr>
    </p:bg>
    <p:spTree>
      <p:nvGrpSpPr>
        <p:cNvPr id="21" name="Shape 21"/>
        <p:cNvGrpSpPr/>
        <p:nvPr/>
      </p:nvGrpSpPr>
      <p:grpSpPr>
        <a:xfrm>
          <a:off x="0" y="0"/>
          <a:ext cx="0" cy="0"/>
          <a:chOff x="0" y="0"/>
          <a:chExt cx="0" cy="0"/>
        </a:xfrm>
      </p:grpSpPr>
      <p:sp>
        <p:nvSpPr>
          <p:cNvPr id="22" name="Google Shape;22;p43"/>
          <p:cNvSpPr txBox="1"/>
          <p:nvPr>
            <p:ph type="title"/>
          </p:nvPr>
        </p:nvSpPr>
        <p:spPr>
          <a:xfrm>
            <a:off x="1599784" y="2386744"/>
            <a:ext cx="8989258"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lvl1pPr lvl="0" algn="ctr">
              <a:lnSpc>
                <a:spcPct val="90000"/>
              </a:lnSpc>
              <a:spcBef>
                <a:spcPts val="0"/>
              </a:spcBef>
              <a:spcAft>
                <a:spcPts val="0"/>
              </a:spcAft>
              <a:buClr>
                <a:srgbClr val="262626"/>
              </a:buClr>
              <a:buSzPts val="3799"/>
              <a:buFont typeface="Gill Sans"/>
              <a:buNone/>
              <a:defRPr sz="3799">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3"/>
          <p:cNvSpPr txBox="1"/>
          <p:nvPr>
            <p:ph idx="1" type="body"/>
          </p:nvPr>
        </p:nvSpPr>
        <p:spPr>
          <a:xfrm>
            <a:off x="2694492" y="4352465"/>
            <a:ext cx="6799841" cy="1265082"/>
          </a:xfrm>
          <a:prstGeom prst="rect">
            <a:avLst/>
          </a:prstGeom>
          <a:noFill/>
          <a:ln>
            <a:noFill/>
          </a:ln>
        </p:spPr>
        <p:txBody>
          <a:bodyPr anchorCtr="1" anchor="t" bIns="45700" lIns="91425" spcFirstLastPara="1" rIns="91425" wrap="square" tIns="45700">
            <a:normAutofit/>
          </a:bodyPr>
          <a:lstStyle>
            <a:lvl1pPr indent="-228600" lvl="0" marL="457200" algn="l">
              <a:lnSpc>
                <a:spcPct val="100000"/>
              </a:lnSpc>
              <a:spcBef>
                <a:spcPts val="1000"/>
              </a:spcBef>
              <a:spcAft>
                <a:spcPts val="0"/>
              </a:spcAft>
              <a:buSzPts val="1999"/>
              <a:buNone/>
              <a:defRPr sz="1999">
                <a:solidFill>
                  <a:schemeClr val="lt1"/>
                </a:solidFill>
              </a:defRPr>
            </a:lvl1pPr>
            <a:lvl2pPr indent="-228600" lvl="1" marL="914400" algn="l">
              <a:lnSpc>
                <a:spcPct val="100000"/>
              </a:lnSpc>
              <a:spcBef>
                <a:spcPts val="1000"/>
              </a:spcBef>
              <a:spcAft>
                <a:spcPts val="0"/>
              </a:spcAft>
              <a:buSzPts val="1999"/>
              <a:buNone/>
              <a:defRPr sz="1999">
                <a:solidFill>
                  <a:schemeClr val="lt1"/>
                </a:solidFill>
              </a:defRPr>
            </a:lvl2pPr>
            <a:lvl3pPr indent="-228600" lvl="2" marL="1371600" algn="l">
              <a:lnSpc>
                <a:spcPct val="100000"/>
              </a:lnSpc>
              <a:spcBef>
                <a:spcPts val="1000"/>
              </a:spcBef>
              <a:spcAft>
                <a:spcPts val="0"/>
              </a:spcAft>
              <a:buSzPts val="1799"/>
              <a:buNone/>
              <a:defRPr sz="1799">
                <a:solidFill>
                  <a:schemeClr val="lt1"/>
                </a:solidFill>
              </a:defRPr>
            </a:lvl3pPr>
            <a:lvl4pPr indent="-228600" lvl="3" marL="1828800" algn="l">
              <a:lnSpc>
                <a:spcPct val="100000"/>
              </a:lnSpc>
              <a:spcBef>
                <a:spcPts val="1000"/>
              </a:spcBef>
              <a:spcAft>
                <a:spcPts val="0"/>
              </a:spcAft>
              <a:buSzPts val="1600"/>
              <a:buNone/>
              <a:defRPr sz="1600">
                <a:solidFill>
                  <a:schemeClr val="lt1"/>
                </a:solidFill>
              </a:defRPr>
            </a:lvl4pPr>
            <a:lvl5pPr indent="-228600" lvl="4" marL="2286000" algn="l">
              <a:lnSpc>
                <a:spcPct val="100000"/>
              </a:lnSpc>
              <a:spcBef>
                <a:spcPts val="1000"/>
              </a:spcBef>
              <a:spcAft>
                <a:spcPts val="0"/>
              </a:spcAft>
              <a:buSzPts val="1600"/>
              <a:buNone/>
              <a:defRPr sz="1600">
                <a:solidFill>
                  <a:schemeClr val="lt1"/>
                </a:solidFill>
              </a:defRPr>
            </a:lvl5pPr>
            <a:lvl6pPr indent="-228600" lvl="5" marL="2743200" algn="l">
              <a:lnSpc>
                <a:spcPct val="100000"/>
              </a:lnSpc>
              <a:spcBef>
                <a:spcPts val="1000"/>
              </a:spcBef>
              <a:spcAft>
                <a:spcPts val="0"/>
              </a:spcAft>
              <a:buSzPts val="1600"/>
              <a:buNone/>
              <a:defRPr sz="1600">
                <a:solidFill>
                  <a:schemeClr val="lt1"/>
                </a:solidFill>
              </a:defRPr>
            </a:lvl6pPr>
            <a:lvl7pPr indent="-228600" lvl="6" marL="3200400" algn="l">
              <a:lnSpc>
                <a:spcPct val="100000"/>
              </a:lnSpc>
              <a:spcBef>
                <a:spcPts val="1000"/>
              </a:spcBef>
              <a:spcAft>
                <a:spcPts val="0"/>
              </a:spcAft>
              <a:buSzPts val="1600"/>
              <a:buNone/>
              <a:defRPr sz="1600">
                <a:solidFill>
                  <a:schemeClr val="lt1"/>
                </a:solidFill>
              </a:defRPr>
            </a:lvl7pPr>
            <a:lvl8pPr indent="-228600" lvl="7" marL="3657600" algn="l">
              <a:lnSpc>
                <a:spcPct val="100000"/>
              </a:lnSpc>
              <a:spcBef>
                <a:spcPts val="1000"/>
              </a:spcBef>
              <a:spcAft>
                <a:spcPts val="0"/>
              </a:spcAft>
              <a:buSzPts val="1600"/>
              <a:buNone/>
              <a:defRPr sz="1600">
                <a:solidFill>
                  <a:schemeClr val="lt1"/>
                </a:solidFill>
              </a:defRPr>
            </a:lvl8pPr>
            <a:lvl9pPr indent="-228600" lvl="8" marL="4114800" algn="l">
              <a:lnSpc>
                <a:spcPct val="100000"/>
              </a:lnSpc>
              <a:spcBef>
                <a:spcPts val="1000"/>
              </a:spcBef>
              <a:spcAft>
                <a:spcPts val="0"/>
              </a:spcAft>
              <a:buSzPts val="1600"/>
              <a:buNone/>
              <a:defRPr sz="1600">
                <a:solidFill>
                  <a:schemeClr val="lt1"/>
                </a:solidFill>
              </a:defRPr>
            </a:lvl9pPr>
          </a:lstStyle>
          <a:p/>
        </p:txBody>
      </p:sp>
      <p:sp>
        <p:nvSpPr>
          <p:cNvPr id="24" name="Google Shape;24;p43"/>
          <p:cNvSpPr txBox="1"/>
          <p:nvPr>
            <p:ph idx="10" type="dt"/>
          </p:nvPr>
        </p:nvSpPr>
        <p:spPr>
          <a:xfrm>
            <a:off x="7819392" y="6238816"/>
            <a:ext cx="2753029"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3"/>
          <p:cNvSpPr txBox="1"/>
          <p:nvPr>
            <p:ph idx="11" type="ftr"/>
          </p:nvPr>
        </p:nvSpPr>
        <p:spPr>
          <a:xfrm>
            <a:off x="1599784" y="6236208"/>
            <a:ext cx="5899652"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3"/>
          <p:cNvSpPr/>
          <p:nvPr>
            <p:ph idx="12" type="sldNum"/>
          </p:nvPr>
        </p:nvSpPr>
        <p:spPr>
          <a:xfrm>
            <a:off x="10756120" y="6217920"/>
            <a:ext cx="365665"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7" name="Shape 27"/>
        <p:cNvGrpSpPr/>
        <p:nvPr/>
      </p:nvGrpSpPr>
      <p:grpSpPr>
        <a:xfrm>
          <a:off x="0" y="0"/>
          <a:ext cx="0" cy="0"/>
          <a:chOff x="0" y="0"/>
          <a:chExt cx="0" cy="0"/>
        </a:xfrm>
      </p:grpSpPr>
      <p:sp>
        <p:nvSpPr>
          <p:cNvPr id="28" name="Google Shape;28;g899043debc_0_71"/>
          <p:cNvSpPr txBox="1"/>
          <p:nvPr>
            <p:ph idx="12" type="sldNum"/>
          </p:nvPr>
        </p:nvSpPr>
        <p:spPr>
          <a:xfrm>
            <a:off x="11293669" y="6217622"/>
            <a:ext cx="731400" cy="524700"/>
          </a:xfrm>
          <a:prstGeom prst="rect">
            <a:avLst/>
          </a:prstGeom>
        </p:spPr>
        <p:txBody>
          <a:bodyPr anchorCtr="0" anchor="ctr" bIns="45700" lIns="18275" spcFirstLastPara="1" rIns="1827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5" name="Shape 35"/>
        <p:cNvGrpSpPr/>
        <p:nvPr/>
      </p:nvGrpSpPr>
      <p:grpSpPr>
        <a:xfrm>
          <a:off x="0" y="0"/>
          <a:ext cx="0" cy="0"/>
          <a:chOff x="0" y="0"/>
          <a:chExt cx="0" cy="0"/>
        </a:xfrm>
      </p:grpSpPr>
      <p:sp>
        <p:nvSpPr>
          <p:cNvPr id="36" name="Google Shape;36;p41"/>
          <p:cNvSpPr txBox="1"/>
          <p:nvPr>
            <p:ph type="title"/>
          </p:nvPr>
        </p:nvSpPr>
        <p:spPr>
          <a:xfrm>
            <a:off x="2230555" y="964692"/>
            <a:ext cx="7727715"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41"/>
          <p:cNvSpPr txBox="1"/>
          <p:nvPr>
            <p:ph idx="1" type="body"/>
          </p:nvPr>
        </p:nvSpPr>
        <p:spPr>
          <a:xfrm>
            <a:off x="2230555" y="2638045"/>
            <a:ext cx="7727715" cy="310198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38" name="Google Shape;38;p41"/>
          <p:cNvSpPr txBox="1"/>
          <p:nvPr>
            <p:ph idx="10" type="dt"/>
          </p:nvPr>
        </p:nvSpPr>
        <p:spPr>
          <a:xfrm>
            <a:off x="7819392" y="6238816"/>
            <a:ext cx="2753029"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1"/>
          <p:cNvSpPr txBox="1"/>
          <p:nvPr>
            <p:ph idx="11" type="ftr"/>
          </p:nvPr>
        </p:nvSpPr>
        <p:spPr>
          <a:xfrm>
            <a:off x="1599784" y="6236208"/>
            <a:ext cx="5899652"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41"/>
          <p:cNvSpPr/>
          <p:nvPr>
            <p:ph idx="12" type="sldNum"/>
          </p:nvPr>
        </p:nvSpPr>
        <p:spPr>
          <a:xfrm>
            <a:off x="10756120" y="6217920"/>
            <a:ext cx="365665"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1" name="Shape 41"/>
        <p:cNvGrpSpPr/>
        <p:nvPr/>
      </p:nvGrpSpPr>
      <p:grpSpPr>
        <a:xfrm>
          <a:off x="0" y="0"/>
          <a:ext cx="0" cy="0"/>
          <a:chOff x="0" y="0"/>
          <a:chExt cx="0" cy="0"/>
        </a:xfrm>
      </p:grpSpPr>
      <p:sp>
        <p:nvSpPr>
          <p:cNvPr id="42" name="Google Shape;42;p44"/>
          <p:cNvSpPr txBox="1"/>
          <p:nvPr>
            <p:ph idx="10" type="dt"/>
          </p:nvPr>
        </p:nvSpPr>
        <p:spPr>
          <a:xfrm>
            <a:off x="7819392" y="6238816"/>
            <a:ext cx="2753029"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4"/>
          <p:cNvSpPr txBox="1"/>
          <p:nvPr>
            <p:ph idx="11" type="ftr"/>
          </p:nvPr>
        </p:nvSpPr>
        <p:spPr>
          <a:xfrm>
            <a:off x="1599784" y="6236208"/>
            <a:ext cx="5899652"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44"/>
          <p:cNvSpPr/>
          <p:nvPr>
            <p:ph idx="12" type="sldNum"/>
          </p:nvPr>
        </p:nvSpPr>
        <p:spPr>
          <a:xfrm>
            <a:off x="10756120" y="6217920"/>
            <a:ext cx="365665"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5" name="Shape 45"/>
        <p:cNvGrpSpPr/>
        <p:nvPr/>
      </p:nvGrpSpPr>
      <p:grpSpPr>
        <a:xfrm>
          <a:off x="0" y="0"/>
          <a:ext cx="0" cy="0"/>
          <a:chOff x="0" y="0"/>
          <a:chExt cx="0" cy="0"/>
        </a:xfrm>
      </p:grpSpPr>
      <p:sp>
        <p:nvSpPr>
          <p:cNvPr id="46" name="Google Shape;46;p45"/>
          <p:cNvSpPr txBox="1"/>
          <p:nvPr>
            <p:ph type="title"/>
          </p:nvPr>
        </p:nvSpPr>
        <p:spPr>
          <a:xfrm>
            <a:off x="2230555" y="964692"/>
            <a:ext cx="7727715"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45"/>
          <p:cNvSpPr txBox="1"/>
          <p:nvPr>
            <p:ph idx="10" type="dt"/>
          </p:nvPr>
        </p:nvSpPr>
        <p:spPr>
          <a:xfrm>
            <a:off x="7819392" y="6238816"/>
            <a:ext cx="2753029"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5"/>
          <p:cNvSpPr txBox="1"/>
          <p:nvPr>
            <p:ph idx="11" type="ftr"/>
          </p:nvPr>
        </p:nvSpPr>
        <p:spPr>
          <a:xfrm>
            <a:off x="1599784" y="6236208"/>
            <a:ext cx="5899652"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45"/>
          <p:cNvSpPr/>
          <p:nvPr>
            <p:ph idx="12" type="sldNum"/>
          </p:nvPr>
        </p:nvSpPr>
        <p:spPr>
          <a:xfrm>
            <a:off x="10756120" y="6217920"/>
            <a:ext cx="365665"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2"/>
        </a:solidFill>
      </p:bgPr>
    </p:bg>
    <p:spTree>
      <p:nvGrpSpPr>
        <p:cNvPr id="50" name="Shape 50"/>
        <p:cNvGrpSpPr/>
        <p:nvPr/>
      </p:nvGrpSpPr>
      <p:grpSpPr>
        <a:xfrm>
          <a:off x="0" y="0"/>
          <a:ext cx="0" cy="0"/>
          <a:chOff x="0" y="0"/>
          <a:chExt cx="0" cy="0"/>
        </a:xfrm>
      </p:grpSpPr>
      <p:sp>
        <p:nvSpPr>
          <p:cNvPr id="51" name="Google Shape;51;p39"/>
          <p:cNvSpPr txBox="1"/>
          <p:nvPr>
            <p:ph type="ctrTitle"/>
          </p:nvPr>
        </p:nvSpPr>
        <p:spPr>
          <a:xfrm>
            <a:off x="1599784" y="2386744"/>
            <a:ext cx="8989258"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lvl1pPr lvl="0" algn="ctr">
              <a:lnSpc>
                <a:spcPct val="90000"/>
              </a:lnSpc>
              <a:spcBef>
                <a:spcPts val="0"/>
              </a:spcBef>
              <a:spcAft>
                <a:spcPts val="0"/>
              </a:spcAft>
              <a:buClr>
                <a:srgbClr val="262626"/>
              </a:buClr>
              <a:buSzPts val="3799"/>
              <a:buFont typeface="Gill Sans"/>
              <a:buNone/>
              <a:defRPr sz="3799">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39"/>
          <p:cNvSpPr txBox="1"/>
          <p:nvPr>
            <p:ph idx="1" type="subTitle"/>
          </p:nvPr>
        </p:nvSpPr>
        <p:spPr>
          <a:xfrm>
            <a:off x="2694492" y="4352544"/>
            <a:ext cx="6799841" cy="1239894"/>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1000"/>
              </a:spcBef>
              <a:spcAft>
                <a:spcPts val="0"/>
              </a:spcAft>
              <a:buSzPts val="1999"/>
              <a:buNone/>
              <a:defRPr sz="1999">
                <a:solidFill>
                  <a:srgbClr val="FEFEFE"/>
                </a:solidFill>
              </a:defRPr>
            </a:lvl1pPr>
            <a:lvl2pPr lvl="1" algn="ctr">
              <a:lnSpc>
                <a:spcPct val="100000"/>
              </a:lnSpc>
              <a:spcBef>
                <a:spcPts val="1000"/>
              </a:spcBef>
              <a:spcAft>
                <a:spcPts val="0"/>
              </a:spcAft>
              <a:buSzPts val="1999"/>
              <a:buNone/>
              <a:defRPr sz="1999"/>
            </a:lvl2pPr>
            <a:lvl3pPr lvl="2" algn="ctr">
              <a:lnSpc>
                <a:spcPct val="100000"/>
              </a:lnSpc>
              <a:spcBef>
                <a:spcPts val="1000"/>
              </a:spcBef>
              <a:spcAft>
                <a:spcPts val="0"/>
              </a:spcAft>
              <a:buSzPts val="1799"/>
              <a:buNone/>
              <a:defRPr sz="1799"/>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p:txBody>
      </p:sp>
      <p:sp>
        <p:nvSpPr>
          <p:cNvPr id="53" name="Google Shape;53;p39"/>
          <p:cNvSpPr txBox="1"/>
          <p:nvPr>
            <p:ph idx="10" type="dt"/>
          </p:nvPr>
        </p:nvSpPr>
        <p:spPr>
          <a:xfrm>
            <a:off x="7819392" y="6238816"/>
            <a:ext cx="2753029"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39"/>
          <p:cNvSpPr txBox="1"/>
          <p:nvPr>
            <p:ph idx="11" type="ftr"/>
          </p:nvPr>
        </p:nvSpPr>
        <p:spPr>
          <a:xfrm>
            <a:off x="1599784" y="6236208"/>
            <a:ext cx="5899652"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39"/>
          <p:cNvSpPr/>
          <p:nvPr>
            <p:ph idx="12" type="sldNum"/>
          </p:nvPr>
        </p:nvSpPr>
        <p:spPr>
          <a:xfrm>
            <a:off x="10756120" y="6217920"/>
            <a:ext cx="365665"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1"/>
        </a:solidFill>
      </p:bgPr>
    </p:bg>
    <p:spTree>
      <p:nvGrpSpPr>
        <p:cNvPr id="56" name="Shape 56"/>
        <p:cNvGrpSpPr/>
        <p:nvPr/>
      </p:nvGrpSpPr>
      <p:grpSpPr>
        <a:xfrm>
          <a:off x="0" y="0"/>
          <a:ext cx="0" cy="0"/>
          <a:chOff x="0" y="0"/>
          <a:chExt cx="0" cy="0"/>
        </a:xfrm>
      </p:grpSpPr>
      <p:sp>
        <p:nvSpPr>
          <p:cNvPr id="57" name="Google Shape;57;p42"/>
          <p:cNvSpPr txBox="1"/>
          <p:nvPr>
            <p:ph type="title"/>
          </p:nvPr>
        </p:nvSpPr>
        <p:spPr>
          <a:xfrm>
            <a:off x="1599784" y="2386744"/>
            <a:ext cx="8989258"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lvl1pPr lvl="0" algn="ctr">
              <a:lnSpc>
                <a:spcPct val="90000"/>
              </a:lnSpc>
              <a:spcBef>
                <a:spcPts val="0"/>
              </a:spcBef>
              <a:spcAft>
                <a:spcPts val="0"/>
              </a:spcAft>
              <a:buClr>
                <a:srgbClr val="262626"/>
              </a:buClr>
              <a:buSzPts val="3799"/>
              <a:buFont typeface="Gill Sans"/>
              <a:buNone/>
              <a:defRPr sz="3799">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42"/>
          <p:cNvSpPr txBox="1"/>
          <p:nvPr>
            <p:ph idx="1" type="body"/>
          </p:nvPr>
        </p:nvSpPr>
        <p:spPr>
          <a:xfrm>
            <a:off x="2694492" y="4352465"/>
            <a:ext cx="6799841" cy="1265082"/>
          </a:xfrm>
          <a:prstGeom prst="rect">
            <a:avLst/>
          </a:prstGeom>
          <a:noFill/>
          <a:ln>
            <a:noFill/>
          </a:ln>
        </p:spPr>
        <p:txBody>
          <a:bodyPr anchorCtr="1" anchor="t" bIns="45700" lIns="91425" spcFirstLastPara="1" rIns="91425" wrap="square" tIns="45700">
            <a:normAutofit/>
          </a:bodyPr>
          <a:lstStyle>
            <a:lvl1pPr indent="-228600" lvl="0" marL="457200" algn="l">
              <a:lnSpc>
                <a:spcPct val="100000"/>
              </a:lnSpc>
              <a:spcBef>
                <a:spcPts val="1000"/>
              </a:spcBef>
              <a:spcAft>
                <a:spcPts val="0"/>
              </a:spcAft>
              <a:buSzPts val="1999"/>
              <a:buNone/>
              <a:defRPr sz="1999">
                <a:solidFill>
                  <a:schemeClr val="lt1"/>
                </a:solidFill>
              </a:defRPr>
            </a:lvl1pPr>
            <a:lvl2pPr indent="-228600" lvl="1" marL="914400" algn="l">
              <a:lnSpc>
                <a:spcPct val="100000"/>
              </a:lnSpc>
              <a:spcBef>
                <a:spcPts val="1000"/>
              </a:spcBef>
              <a:spcAft>
                <a:spcPts val="0"/>
              </a:spcAft>
              <a:buSzPts val="1999"/>
              <a:buNone/>
              <a:defRPr sz="1999">
                <a:solidFill>
                  <a:schemeClr val="lt1"/>
                </a:solidFill>
              </a:defRPr>
            </a:lvl2pPr>
            <a:lvl3pPr indent="-228600" lvl="2" marL="1371600" algn="l">
              <a:lnSpc>
                <a:spcPct val="100000"/>
              </a:lnSpc>
              <a:spcBef>
                <a:spcPts val="1000"/>
              </a:spcBef>
              <a:spcAft>
                <a:spcPts val="0"/>
              </a:spcAft>
              <a:buSzPts val="1799"/>
              <a:buNone/>
              <a:defRPr sz="1799">
                <a:solidFill>
                  <a:schemeClr val="lt1"/>
                </a:solidFill>
              </a:defRPr>
            </a:lvl3pPr>
            <a:lvl4pPr indent="-228600" lvl="3" marL="1828800" algn="l">
              <a:lnSpc>
                <a:spcPct val="100000"/>
              </a:lnSpc>
              <a:spcBef>
                <a:spcPts val="1000"/>
              </a:spcBef>
              <a:spcAft>
                <a:spcPts val="0"/>
              </a:spcAft>
              <a:buSzPts val="1600"/>
              <a:buNone/>
              <a:defRPr sz="1600">
                <a:solidFill>
                  <a:schemeClr val="lt1"/>
                </a:solidFill>
              </a:defRPr>
            </a:lvl4pPr>
            <a:lvl5pPr indent="-228600" lvl="4" marL="2286000" algn="l">
              <a:lnSpc>
                <a:spcPct val="100000"/>
              </a:lnSpc>
              <a:spcBef>
                <a:spcPts val="1000"/>
              </a:spcBef>
              <a:spcAft>
                <a:spcPts val="0"/>
              </a:spcAft>
              <a:buSzPts val="1600"/>
              <a:buNone/>
              <a:defRPr sz="1600">
                <a:solidFill>
                  <a:schemeClr val="lt1"/>
                </a:solidFill>
              </a:defRPr>
            </a:lvl5pPr>
            <a:lvl6pPr indent="-228600" lvl="5" marL="2743200" algn="l">
              <a:lnSpc>
                <a:spcPct val="100000"/>
              </a:lnSpc>
              <a:spcBef>
                <a:spcPts val="1000"/>
              </a:spcBef>
              <a:spcAft>
                <a:spcPts val="0"/>
              </a:spcAft>
              <a:buSzPts val="1600"/>
              <a:buNone/>
              <a:defRPr sz="1600">
                <a:solidFill>
                  <a:schemeClr val="lt1"/>
                </a:solidFill>
              </a:defRPr>
            </a:lvl6pPr>
            <a:lvl7pPr indent="-228600" lvl="6" marL="3200400" algn="l">
              <a:lnSpc>
                <a:spcPct val="100000"/>
              </a:lnSpc>
              <a:spcBef>
                <a:spcPts val="1000"/>
              </a:spcBef>
              <a:spcAft>
                <a:spcPts val="0"/>
              </a:spcAft>
              <a:buSzPts val="1600"/>
              <a:buNone/>
              <a:defRPr sz="1600">
                <a:solidFill>
                  <a:schemeClr val="lt1"/>
                </a:solidFill>
              </a:defRPr>
            </a:lvl7pPr>
            <a:lvl8pPr indent="-228600" lvl="7" marL="3657600" algn="l">
              <a:lnSpc>
                <a:spcPct val="100000"/>
              </a:lnSpc>
              <a:spcBef>
                <a:spcPts val="1000"/>
              </a:spcBef>
              <a:spcAft>
                <a:spcPts val="0"/>
              </a:spcAft>
              <a:buSzPts val="1600"/>
              <a:buNone/>
              <a:defRPr sz="1600">
                <a:solidFill>
                  <a:schemeClr val="lt1"/>
                </a:solidFill>
              </a:defRPr>
            </a:lvl8pPr>
            <a:lvl9pPr indent="-228600" lvl="8" marL="4114800" algn="l">
              <a:lnSpc>
                <a:spcPct val="100000"/>
              </a:lnSpc>
              <a:spcBef>
                <a:spcPts val="1000"/>
              </a:spcBef>
              <a:spcAft>
                <a:spcPts val="0"/>
              </a:spcAft>
              <a:buSzPts val="1600"/>
              <a:buNone/>
              <a:defRPr sz="1600">
                <a:solidFill>
                  <a:schemeClr val="lt1"/>
                </a:solidFill>
              </a:defRPr>
            </a:lvl9pPr>
          </a:lstStyle>
          <a:p/>
        </p:txBody>
      </p:sp>
      <p:sp>
        <p:nvSpPr>
          <p:cNvPr id="59" name="Google Shape;59;p42"/>
          <p:cNvSpPr txBox="1"/>
          <p:nvPr>
            <p:ph idx="10" type="dt"/>
          </p:nvPr>
        </p:nvSpPr>
        <p:spPr>
          <a:xfrm>
            <a:off x="7819392" y="6238816"/>
            <a:ext cx="2753029"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2"/>
          <p:cNvSpPr txBox="1"/>
          <p:nvPr>
            <p:ph idx="11" type="ftr"/>
          </p:nvPr>
        </p:nvSpPr>
        <p:spPr>
          <a:xfrm>
            <a:off x="1599784" y="6236208"/>
            <a:ext cx="5899652"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42"/>
          <p:cNvSpPr/>
          <p:nvPr>
            <p:ph idx="12" type="sldNum"/>
          </p:nvPr>
        </p:nvSpPr>
        <p:spPr>
          <a:xfrm>
            <a:off x="10756120" y="6217920"/>
            <a:ext cx="365665"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62" name="Shape 62"/>
        <p:cNvGrpSpPr/>
        <p:nvPr/>
      </p:nvGrpSpPr>
      <p:grpSpPr>
        <a:xfrm>
          <a:off x="0" y="0"/>
          <a:ext cx="0" cy="0"/>
          <a:chOff x="0" y="0"/>
          <a:chExt cx="0" cy="0"/>
        </a:xfrm>
      </p:grpSpPr>
      <p:sp>
        <p:nvSpPr>
          <p:cNvPr id="63" name="Google Shape;63;p46"/>
          <p:cNvSpPr txBox="1"/>
          <p:nvPr>
            <p:ph type="title"/>
          </p:nvPr>
        </p:nvSpPr>
        <p:spPr>
          <a:xfrm>
            <a:off x="2230555" y="964692"/>
            <a:ext cx="7727715"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46"/>
          <p:cNvSpPr txBox="1"/>
          <p:nvPr>
            <p:ph idx="1" type="body"/>
          </p:nvPr>
        </p:nvSpPr>
        <p:spPr>
          <a:xfrm>
            <a:off x="1581500" y="2638044"/>
            <a:ext cx="4270659" cy="3101982"/>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65" name="Google Shape;65;p46"/>
          <p:cNvSpPr txBox="1"/>
          <p:nvPr>
            <p:ph idx="2" type="body"/>
          </p:nvPr>
        </p:nvSpPr>
        <p:spPr>
          <a:xfrm>
            <a:off x="6336665" y="2638044"/>
            <a:ext cx="4269135" cy="3101982"/>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66" name="Google Shape;66;p46"/>
          <p:cNvSpPr txBox="1"/>
          <p:nvPr>
            <p:ph idx="10" type="dt"/>
          </p:nvPr>
        </p:nvSpPr>
        <p:spPr>
          <a:xfrm>
            <a:off x="7819392" y="6238816"/>
            <a:ext cx="2753029"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6"/>
          <p:cNvSpPr txBox="1"/>
          <p:nvPr>
            <p:ph idx="11" type="ftr"/>
          </p:nvPr>
        </p:nvSpPr>
        <p:spPr>
          <a:xfrm>
            <a:off x="1599784" y="6236208"/>
            <a:ext cx="5899652"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46"/>
          <p:cNvSpPr/>
          <p:nvPr>
            <p:ph idx="12" type="sldNum"/>
          </p:nvPr>
        </p:nvSpPr>
        <p:spPr>
          <a:xfrm>
            <a:off x="10756120" y="6217920"/>
            <a:ext cx="365665"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11" Type="http://schemas.openxmlformats.org/officeDocument/2006/relationships/slideLayout" Target="../slideLayouts/slideLayout14.xml"/><Relationship Id="rId10" Type="http://schemas.openxmlformats.org/officeDocument/2006/relationships/slideLayout" Target="../slideLayouts/slideLayout13.xml"/><Relationship Id="rId12" Type="http://schemas.openxmlformats.org/officeDocument/2006/relationships/theme" Target="../theme/theme3.xml"/><Relationship Id="rId9" Type="http://schemas.openxmlformats.org/officeDocument/2006/relationships/slideLayout" Target="../slideLayouts/slideLayout12.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9" name="Shape 9"/>
        <p:cNvGrpSpPr/>
        <p:nvPr/>
      </p:nvGrpSpPr>
      <p:grpSpPr>
        <a:xfrm>
          <a:off x="0" y="0"/>
          <a:ext cx="0" cy="0"/>
          <a:chOff x="0" y="0"/>
          <a:chExt cx="0" cy="0"/>
        </a:xfrm>
      </p:grpSpPr>
      <p:sp>
        <p:nvSpPr>
          <p:cNvPr id="10" name="Google Shape;10;p38"/>
          <p:cNvSpPr txBox="1"/>
          <p:nvPr>
            <p:ph type="title"/>
          </p:nvPr>
        </p:nvSpPr>
        <p:spPr>
          <a:xfrm>
            <a:off x="2230555" y="964692"/>
            <a:ext cx="7727715"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marR="0" rtl="0" algn="ctr">
              <a:lnSpc>
                <a:spcPct val="90000"/>
              </a:lnSpc>
              <a:spcBef>
                <a:spcPts val="0"/>
              </a:spcBef>
              <a:spcAft>
                <a:spcPts val="0"/>
              </a:spcAft>
              <a:buClr>
                <a:srgbClr val="262626"/>
              </a:buClr>
              <a:buSzPts val="2799"/>
              <a:buFont typeface="Gill Sans"/>
              <a:buNone/>
              <a:defRPr b="0" i="0" sz="2799" u="none" cap="none" strike="noStrik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8"/>
          <p:cNvSpPr txBox="1"/>
          <p:nvPr>
            <p:ph idx="1" type="body"/>
          </p:nvPr>
        </p:nvSpPr>
        <p:spPr>
          <a:xfrm>
            <a:off x="2230555" y="2638045"/>
            <a:ext cx="7727715" cy="3101983"/>
          </a:xfrm>
          <a:prstGeom prst="rect">
            <a:avLst/>
          </a:prstGeom>
          <a:noFill/>
          <a:ln>
            <a:noFill/>
          </a:ln>
        </p:spPr>
        <p:txBody>
          <a:bodyPr anchorCtr="0" anchor="t" bIns="45700" lIns="91425" spcFirstLastPara="1" rIns="91425" wrap="square" tIns="45700">
            <a:normAutofit/>
          </a:bodyPr>
          <a:lstStyle>
            <a:lvl1pPr indent="-342836" lvl="0" marL="457200" marR="0" rtl="0" algn="l">
              <a:lnSpc>
                <a:spcPct val="100000"/>
              </a:lnSpc>
              <a:spcBef>
                <a:spcPts val="1000"/>
              </a:spcBef>
              <a:spcAft>
                <a:spcPts val="0"/>
              </a:spcAft>
              <a:buClr>
                <a:schemeClr val="accent2"/>
              </a:buClr>
              <a:buSzPts val="1799"/>
              <a:buFont typeface="Arial"/>
              <a:buChar char="•"/>
              <a:defRPr b="0" i="0" sz="1799" u="none" cap="none" strike="noStrike">
                <a:solidFill>
                  <a:srgbClr val="FEFEFE"/>
                </a:solidFill>
                <a:latin typeface="Gill Sans"/>
                <a:ea typeface="Gill Sans"/>
                <a:cs typeface="Gill Sans"/>
                <a:sym typeface="Gill Sans"/>
              </a:defRPr>
            </a:lvl1pPr>
            <a:lvl2pPr indent="-330200" lvl="1" marL="914400" marR="0" rtl="0" algn="l">
              <a:lnSpc>
                <a:spcPct val="100000"/>
              </a:lnSpc>
              <a:spcBef>
                <a:spcPts val="1000"/>
              </a:spcBef>
              <a:spcAft>
                <a:spcPts val="0"/>
              </a:spcAft>
              <a:buClr>
                <a:schemeClr val="accent2"/>
              </a:buClr>
              <a:buSzPts val="1600"/>
              <a:buFont typeface="Arial"/>
              <a:buChar char="•"/>
              <a:defRPr b="0" i="0" sz="1600" u="none" cap="none" strike="noStrike">
                <a:solidFill>
                  <a:srgbClr val="FEFEFE"/>
                </a:solidFill>
                <a:latin typeface="Gill Sans"/>
                <a:ea typeface="Gill Sans"/>
                <a:cs typeface="Gill Sans"/>
                <a:sym typeface="Gill Sans"/>
              </a:defRPr>
            </a:lvl2pPr>
            <a:lvl3pPr indent="-330200" lvl="2" marL="1371600" marR="0" rtl="0" algn="l">
              <a:lnSpc>
                <a:spcPct val="100000"/>
              </a:lnSpc>
              <a:spcBef>
                <a:spcPts val="1000"/>
              </a:spcBef>
              <a:spcAft>
                <a:spcPts val="0"/>
              </a:spcAft>
              <a:buClr>
                <a:schemeClr val="accent2"/>
              </a:buClr>
              <a:buSzPts val="1600"/>
              <a:buFont typeface="Arial"/>
              <a:buChar char="•"/>
              <a:defRPr b="0" i="0" sz="1600" u="none" cap="none" strike="noStrike">
                <a:solidFill>
                  <a:srgbClr val="FEFEFE"/>
                </a:solidFill>
                <a:latin typeface="Gill Sans"/>
                <a:ea typeface="Gill Sans"/>
                <a:cs typeface="Gill Sans"/>
                <a:sym typeface="Gill Sans"/>
              </a:defRPr>
            </a:lvl3pPr>
            <a:lvl4pPr indent="-330200" lvl="3" marL="1828800" marR="0" rtl="0" algn="l">
              <a:lnSpc>
                <a:spcPct val="100000"/>
              </a:lnSpc>
              <a:spcBef>
                <a:spcPts val="1000"/>
              </a:spcBef>
              <a:spcAft>
                <a:spcPts val="0"/>
              </a:spcAft>
              <a:buClr>
                <a:schemeClr val="accent2"/>
              </a:buClr>
              <a:buSzPts val="1600"/>
              <a:buFont typeface="Arial"/>
              <a:buChar char="•"/>
              <a:defRPr b="0" i="0" sz="1600" u="none" cap="none" strike="noStrike">
                <a:solidFill>
                  <a:srgbClr val="FEFEFE"/>
                </a:solidFill>
                <a:latin typeface="Gill Sans"/>
                <a:ea typeface="Gill Sans"/>
                <a:cs typeface="Gill Sans"/>
                <a:sym typeface="Gill Sans"/>
              </a:defRPr>
            </a:lvl4pPr>
            <a:lvl5pPr indent="-330200" lvl="4" marL="2286000" marR="0" rtl="0" algn="l">
              <a:lnSpc>
                <a:spcPct val="100000"/>
              </a:lnSpc>
              <a:spcBef>
                <a:spcPts val="1000"/>
              </a:spcBef>
              <a:spcAft>
                <a:spcPts val="0"/>
              </a:spcAft>
              <a:buClr>
                <a:schemeClr val="accent2"/>
              </a:buClr>
              <a:buSzPts val="1600"/>
              <a:buFont typeface="Arial"/>
              <a:buChar char="•"/>
              <a:defRPr b="0" i="0" sz="1600" u="none" cap="none" strike="noStrike">
                <a:solidFill>
                  <a:srgbClr val="FEFEFE"/>
                </a:solidFill>
                <a:latin typeface="Gill Sans"/>
                <a:ea typeface="Gill Sans"/>
                <a:cs typeface="Gill Sans"/>
                <a:sym typeface="Gill Sans"/>
              </a:defRPr>
            </a:lvl5pPr>
            <a:lvl6pPr indent="-330200" lvl="5" marL="2743200" marR="0" rtl="0" algn="l">
              <a:lnSpc>
                <a:spcPct val="100000"/>
              </a:lnSpc>
              <a:spcBef>
                <a:spcPts val="1000"/>
              </a:spcBef>
              <a:spcAft>
                <a:spcPts val="0"/>
              </a:spcAft>
              <a:buClr>
                <a:schemeClr val="accent2"/>
              </a:buClr>
              <a:buSzPts val="1600"/>
              <a:buFont typeface="Arial"/>
              <a:buChar char="•"/>
              <a:defRPr b="0" i="0" sz="1600" u="none" cap="none" strike="noStrike">
                <a:solidFill>
                  <a:schemeClr val="lt1"/>
                </a:solidFill>
                <a:latin typeface="Gill Sans"/>
                <a:ea typeface="Gill Sans"/>
                <a:cs typeface="Gill Sans"/>
                <a:sym typeface="Gill Sans"/>
              </a:defRPr>
            </a:lvl6pPr>
            <a:lvl7pPr indent="-330200" lvl="6" marL="3200400" marR="0" rtl="0" algn="l">
              <a:lnSpc>
                <a:spcPct val="100000"/>
              </a:lnSpc>
              <a:spcBef>
                <a:spcPts val="1000"/>
              </a:spcBef>
              <a:spcAft>
                <a:spcPts val="0"/>
              </a:spcAft>
              <a:buClr>
                <a:schemeClr val="accent2"/>
              </a:buClr>
              <a:buSzPts val="1600"/>
              <a:buFont typeface="Arial"/>
              <a:buChar char="•"/>
              <a:defRPr b="0" i="0" sz="1600" u="none" cap="none" strike="noStrike">
                <a:solidFill>
                  <a:schemeClr val="lt1"/>
                </a:solidFill>
                <a:latin typeface="Gill Sans"/>
                <a:ea typeface="Gill Sans"/>
                <a:cs typeface="Gill Sans"/>
                <a:sym typeface="Gill Sans"/>
              </a:defRPr>
            </a:lvl7pPr>
            <a:lvl8pPr indent="-330200" lvl="7" marL="3657600" marR="0" rtl="0" algn="l">
              <a:lnSpc>
                <a:spcPct val="100000"/>
              </a:lnSpc>
              <a:spcBef>
                <a:spcPts val="1000"/>
              </a:spcBef>
              <a:spcAft>
                <a:spcPts val="0"/>
              </a:spcAft>
              <a:buClr>
                <a:schemeClr val="accent2"/>
              </a:buClr>
              <a:buSzPts val="1600"/>
              <a:buFont typeface="Arial"/>
              <a:buChar char="•"/>
              <a:defRPr b="0" i="0" sz="1600" u="none" cap="none" strike="noStrike">
                <a:solidFill>
                  <a:schemeClr val="lt1"/>
                </a:solidFill>
                <a:latin typeface="Gill Sans"/>
                <a:ea typeface="Gill Sans"/>
                <a:cs typeface="Gill Sans"/>
                <a:sym typeface="Gill Sans"/>
              </a:defRPr>
            </a:lvl8pPr>
            <a:lvl9pPr indent="-330200" lvl="8" marL="4114800" marR="0" rtl="0" algn="l">
              <a:lnSpc>
                <a:spcPct val="100000"/>
              </a:lnSpc>
              <a:spcBef>
                <a:spcPts val="1000"/>
              </a:spcBef>
              <a:spcAft>
                <a:spcPts val="0"/>
              </a:spcAft>
              <a:buClr>
                <a:schemeClr val="accent2"/>
              </a:buClr>
              <a:buSzPts val="1600"/>
              <a:buFont typeface="Arial"/>
              <a:buChar char="•"/>
              <a:defRPr b="0" i="0" sz="1600" u="none" cap="none" strike="noStrike">
                <a:solidFill>
                  <a:schemeClr val="lt1"/>
                </a:solidFill>
                <a:latin typeface="Gill Sans"/>
                <a:ea typeface="Gill Sans"/>
                <a:cs typeface="Gill Sans"/>
                <a:sym typeface="Gill Sans"/>
              </a:defRPr>
            </a:lvl9pPr>
          </a:lstStyle>
          <a:p/>
        </p:txBody>
      </p:sp>
      <p:sp>
        <p:nvSpPr>
          <p:cNvPr id="12" name="Google Shape;12;p38"/>
          <p:cNvSpPr txBox="1"/>
          <p:nvPr>
            <p:ph idx="10" type="dt"/>
          </p:nvPr>
        </p:nvSpPr>
        <p:spPr>
          <a:xfrm>
            <a:off x="7819392" y="6238816"/>
            <a:ext cx="2753029" cy="323968"/>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50" u="none" cap="none" strike="noStrike">
                <a:solidFill>
                  <a:schemeClr val="lt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9pPr>
          </a:lstStyle>
          <a:p/>
        </p:txBody>
      </p:sp>
      <p:sp>
        <p:nvSpPr>
          <p:cNvPr id="13" name="Google Shape;13;p38"/>
          <p:cNvSpPr txBox="1"/>
          <p:nvPr>
            <p:ph idx="11" type="ftr"/>
          </p:nvPr>
        </p:nvSpPr>
        <p:spPr>
          <a:xfrm>
            <a:off x="1599784" y="6236208"/>
            <a:ext cx="5899652" cy="32004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50" u="none" cap="none" strike="noStrike">
                <a:solidFill>
                  <a:schemeClr val="lt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9pPr>
          </a:lstStyle>
          <a:p/>
        </p:txBody>
      </p:sp>
      <p:sp>
        <p:nvSpPr>
          <p:cNvPr id="14" name="Google Shape;14;p38"/>
          <p:cNvSpPr/>
          <p:nvPr>
            <p:ph idx="12" type="sldNum"/>
          </p:nvPr>
        </p:nvSpPr>
        <p:spPr>
          <a:xfrm>
            <a:off x="10756120" y="6217920"/>
            <a:ext cx="365665"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marR="0" rtl="0" algn="ctr">
              <a:spcBef>
                <a:spcPts val="0"/>
              </a:spcBef>
              <a:buNone/>
              <a:defRPr b="0" i="0" sz="1100" u="none" cap="none" strike="noStrike">
                <a:solidFill>
                  <a:srgbClr val="FFFFFF"/>
                </a:solidFill>
                <a:latin typeface="Gill Sans"/>
                <a:ea typeface="Gill Sans"/>
                <a:cs typeface="Gill Sans"/>
                <a:sym typeface="Gill Sans"/>
              </a:defRPr>
            </a:lvl1pPr>
            <a:lvl2pPr indent="0" lvl="1" marL="0" marR="0" rtl="0" algn="ctr">
              <a:spcBef>
                <a:spcPts val="0"/>
              </a:spcBef>
              <a:buNone/>
              <a:defRPr b="0" i="0" sz="1100" u="none" cap="none" strike="noStrike">
                <a:solidFill>
                  <a:srgbClr val="FFFFFF"/>
                </a:solidFill>
                <a:latin typeface="Gill Sans"/>
                <a:ea typeface="Gill Sans"/>
                <a:cs typeface="Gill Sans"/>
                <a:sym typeface="Gill Sans"/>
              </a:defRPr>
            </a:lvl2pPr>
            <a:lvl3pPr indent="0" lvl="2" marL="0" marR="0" rtl="0" algn="ctr">
              <a:spcBef>
                <a:spcPts val="0"/>
              </a:spcBef>
              <a:buNone/>
              <a:defRPr b="0" i="0" sz="1100" u="none" cap="none" strike="noStrike">
                <a:solidFill>
                  <a:srgbClr val="FFFFFF"/>
                </a:solidFill>
                <a:latin typeface="Gill Sans"/>
                <a:ea typeface="Gill Sans"/>
                <a:cs typeface="Gill Sans"/>
                <a:sym typeface="Gill Sans"/>
              </a:defRPr>
            </a:lvl3pPr>
            <a:lvl4pPr indent="0" lvl="3" marL="0" marR="0" rtl="0" algn="ctr">
              <a:spcBef>
                <a:spcPts val="0"/>
              </a:spcBef>
              <a:buNone/>
              <a:defRPr b="0" i="0" sz="1100" u="none" cap="none" strike="noStrike">
                <a:solidFill>
                  <a:srgbClr val="FFFFFF"/>
                </a:solidFill>
                <a:latin typeface="Gill Sans"/>
                <a:ea typeface="Gill Sans"/>
                <a:cs typeface="Gill Sans"/>
                <a:sym typeface="Gill Sans"/>
              </a:defRPr>
            </a:lvl4pPr>
            <a:lvl5pPr indent="0" lvl="4" marL="0" marR="0" rtl="0" algn="ctr">
              <a:spcBef>
                <a:spcPts val="0"/>
              </a:spcBef>
              <a:buNone/>
              <a:defRPr b="0" i="0" sz="1100" u="none" cap="none" strike="noStrike">
                <a:solidFill>
                  <a:srgbClr val="FFFFFF"/>
                </a:solidFill>
                <a:latin typeface="Gill Sans"/>
                <a:ea typeface="Gill Sans"/>
                <a:cs typeface="Gill Sans"/>
                <a:sym typeface="Gill Sans"/>
              </a:defRPr>
            </a:lvl5pPr>
            <a:lvl6pPr indent="0" lvl="5" marL="0" marR="0" rtl="0" algn="ctr">
              <a:spcBef>
                <a:spcPts val="0"/>
              </a:spcBef>
              <a:buNone/>
              <a:defRPr b="0" i="0" sz="1100" u="none" cap="none" strike="noStrike">
                <a:solidFill>
                  <a:srgbClr val="FFFFFF"/>
                </a:solidFill>
                <a:latin typeface="Gill Sans"/>
                <a:ea typeface="Gill Sans"/>
                <a:cs typeface="Gill Sans"/>
                <a:sym typeface="Gill Sans"/>
              </a:defRPr>
            </a:lvl6pPr>
            <a:lvl7pPr indent="0" lvl="6" marL="0" marR="0" rtl="0" algn="ctr">
              <a:spcBef>
                <a:spcPts val="0"/>
              </a:spcBef>
              <a:buNone/>
              <a:defRPr b="0" i="0" sz="1100" u="none" cap="none" strike="noStrike">
                <a:solidFill>
                  <a:srgbClr val="FFFFFF"/>
                </a:solidFill>
                <a:latin typeface="Gill Sans"/>
                <a:ea typeface="Gill Sans"/>
                <a:cs typeface="Gill Sans"/>
                <a:sym typeface="Gill Sans"/>
              </a:defRPr>
            </a:lvl7pPr>
            <a:lvl8pPr indent="0" lvl="7" marL="0" marR="0" rtl="0" algn="ctr">
              <a:spcBef>
                <a:spcPts val="0"/>
              </a:spcBef>
              <a:buNone/>
              <a:defRPr b="0" i="0" sz="1100" u="none" cap="none" strike="noStrike">
                <a:solidFill>
                  <a:srgbClr val="FFFFFF"/>
                </a:solidFill>
                <a:latin typeface="Gill Sans"/>
                <a:ea typeface="Gill Sans"/>
                <a:cs typeface="Gill Sans"/>
                <a:sym typeface="Gill Sans"/>
              </a:defRPr>
            </a:lvl8pPr>
            <a:lvl9pPr indent="0" lvl="8" marL="0" marR="0" rtl="0" algn="ctr">
              <a:spcBef>
                <a:spcPts val="0"/>
              </a:spcBef>
              <a:buNone/>
              <a:defRPr b="0" i="0" sz="11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39">
          <p15:clr>
            <a:srgbClr val="F26B43"/>
          </p15:clr>
        </p15:guide>
        <p15:guide id="2"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2F2F2"/>
        </a:solidFill>
      </p:bgPr>
    </p:bg>
    <p:spTree>
      <p:nvGrpSpPr>
        <p:cNvPr id="29" name="Shape 29"/>
        <p:cNvGrpSpPr/>
        <p:nvPr/>
      </p:nvGrpSpPr>
      <p:grpSpPr>
        <a:xfrm>
          <a:off x="0" y="0"/>
          <a:ext cx="0" cy="0"/>
          <a:chOff x="0" y="0"/>
          <a:chExt cx="0" cy="0"/>
        </a:xfrm>
      </p:grpSpPr>
      <p:sp>
        <p:nvSpPr>
          <p:cNvPr id="30" name="Google Shape;30;p37"/>
          <p:cNvSpPr txBox="1"/>
          <p:nvPr>
            <p:ph type="title"/>
          </p:nvPr>
        </p:nvSpPr>
        <p:spPr>
          <a:xfrm>
            <a:off x="2230555" y="964692"/>
            <a:ext cx="7727715"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marR="0" rtl="0" algn="ctr">
              <a:lnSpc>
                <a:spcPct val="90000"/>
              </a:lnSpc>
              <a:spcBef>
                <a:spcPts val="0"/>
              </a:spcBef>
              <a:spcAft>
                <a:spcPts val="0"/>
              </a:spcAft>
              <a:buClr>
                <a:srgbClr val="262626"/>
              </a:buClr>
              <a:buSzPts val="2799"/>
              <a:buFont typeface="Gill Sans"/>
              <a:buNone/>
              <a:defRPr b="0" i="0" sz="2799" u="none" cap="none" strike="noStrik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 name="Google Shape;31;p37"/>
          <p:cNvSpPr txBox="1"/>
          <p:nvPr>
            <p:ph idx="1" type="body"/>
          </p:nvPr>
        </p:nvSpPr>
        <p:spPr>
          <a:xfrm>
            <a:off x="2230555" y="2638045"/>
            <a:ext cx="7727715" cy="3101983"/>
          </a:xfrm>
          <a:prstGeom prst="rect">
            <a:avLst/>
          </a:prstGeom>
          <a:noFill/>
          <a:ln>
            <a:noFill/>
          </a:ln>
        </p:spPr>
        <p:txBody>
          <a:bodyPr anchorCtr="0" anchor="t" bIns="45700" lIns="91425" spcFirstLastPara="1" rIns="91425" wrap="square" tIns="45700">
            <a:normAutofit/>
          </a:bodyPr>
          <a:lstStyle>
            <a:lvl1pPr indent="-342836" lvl="0" marL="457200" marR="0" rtl="0" algn="l">
              <a:lnSpc>
                <a:spcPct val="100000"/>
              </a:lnSpc>
              <a:spcBef>
                <a:spcPts val="1000"/>
              </a:spcBef>
              <a:spcAft>
                <a:spcPts val="0"/>
              </a:spcAft>
              <a:buClr>
                <a:schemeClr val="accent2"/>
              </a:buClr>
              <a:buSzPts val="1799"/>
              <a:buFont typeface="Arial"/>
              <a:buChar char="•"/>
              <a:defRPr b="0" i="0" sz="1799" u="none" cap="none" strike="noStrike">
                <a:solidFill>
                  <a:srgbClr val="262626"/>
                </a:solidFill>
                <a:latin typeface="Gill Sans"/>
                <a:ea typeface="Gill Sans"/>
                <a:cs typeface="Gill Sans"/>
                <a:sym typeface="Gill Sans"/>
              </a:defRPr>
            </a:lvl1pPr>
            <a:lvl2pPr indent="-330200" lvl="1" marL="9144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2pPr>
            <a:lvl3pPr indent="-330200" lvl="2" marL="13716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3pPr>
            <a:lvl4pPr indent="-330200" lvl="3" marL="18288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4pPr>
            <a:lvl5pPr indent="-330200" lvl="4" marL="22860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5pPr>
            <a:lvl6pPr indent="-330200" lvl="5" marL="27432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6pPr>
            <a:lvl7pPr indent="-330200" lvl="6" marL="32004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7pPr>
            <a:lvl8pPr indent="-330200" lvl="7" marL="36576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8pPr>
            <a:lvl9pPr indent="-330200" lvl="8" marL="41148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9pPr>
          </a:lstStyle>
          <a:p/>
        </p:txBody>
      </p:sp>
      <p:sp>
        <p:nvSpPr>
          <p:cNvPr id="32" name="Google Shape;32;p37"/>
          <p:cNvSpPr txBox="1"/>
          <p:nvPr>
            <p:ph idx="10" type="dt"/>
          </p:nvPr>
        </p:nvSpPr>
        <p:spPr>
          <a:xfrm>
            <a:off x="7819392" y="6238816"/>
            <a:ext cx="2753029" cy="323968"/>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50" u="none" cap="none" strike="noStrike">
                <a:solidFill>
                  <a:schemeClr val="dk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33" name="Google Shape;33;p37"/>
          <p:cNvSpPr txBox="1"/>
          <p:nvPr>
            <p:ph idx="11" type="ftr"/>
          </p:nvPr>
        </p:nvSpPr>
        <p:spPr>
          <a:xfrm>
            <a:off x="1599784" y="6236208"/>
            <a:ext cx="5899652" cy="32004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50" u="none" cap="none" strike="noStrike">
                <a:solidFill>
                  <a:schemeClr val="dk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34" name="Google Shape;34;p37"/>
          <p:cNvSpPr/>
          <p:nvPr>
            <p:ph idx="12" type="sldNum"/>
          </p:nvPr>
        </p:nvSpPr>
        <p:spPr>
          <a:xfrm>
            <a:off x="10756120" y="6217920"/>
            <a:ext cx="365665"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marR="0" rtl="0" algn="ctr">
              <a:spcBef>
                <a:spcPts val="0"/>
              </a:spcBef>
              <a:buNone/>
              <a:defRPr b="0" i="0" sz="1100" u="none" cap="none" strike="noStrike">
                <a:solidFill>
                  <a:srgbClr val="FFFFFF"/>
                </a:solidFill>
                <a:latin typeface="Gill Sans"/>
                <a:ea typeface="Gill Sans"/>
                <a:cs typeface="Gill Sans"/>
                <a:sym typeface="Gill Sans"/>
              </a:defRPr>
            </a:lvl1pPr>
            <a:lvl2pPr indent="0" lvl="1" marL="0" marR="0" rtl="0" algn="ctr">
              <a:spcBef>
                <a:spcPts val="0"/>
              </a:spcBef>
              <a:buNone/>
              <a:defRPr b="0" i="0" sz="1100" u="none" cap="none" strike="noStrike">
                <a:solidFill>
                  <a:srgbClr val="FFFFFF"/>
                </a:solidFill>
                <a:latin typeface="Gill Sans"/>
                <a:ea typeface="Gill Sans"/>
                <a:cs typeface="Gill Sans"/>
                <a:sym typeface="Gill Sans"/>
              </a:defRPr>
            </a:lvl2pPr>
            <a:lvl3pPr indent="0" lvl="2" marL="0" marR="0" rtl="0" algn="ctr">
              <a:spcBef>
                <a:spcPts val="0"/>
              </a:spcBef>
              <a:buNone/>
              <a:defRPr b="0" i="0" sz="1100" u="none" cap="none" strike="noStrike">
                <a:solidFill>
                  <a:srgbClr val="FFFFFF"/>
                </a:solidFill>
                <a:latin typeface="Gill Sans"/>
                <a:ea typeface="Gill Sans"/>
                <a:cs typeface="Gill Sans"/>
                <a:sym typeface="Gill Sans"/>
              </a:defRPr>
            </a:lvl3pPr>
            <a:lvl4pPr indent="0" lvl="3" marL="0" marR="0" rtl="0" algn="ctr">
              <a:spcBef>
                <a:spcPts val="0"/>
              </a:spcBef>
              <a:buNone/>
              <a:defRPr b="0" i="0" sz="1100" u="none" cap="none" strike="noStrike">
                <a:solidFill>
                  <a:srgbClr val="FFFFFF"/>
                </a:solidFill>
                <a:latin typeface="Gill Sans"/>
                <a:ea typeface="Gill Sans"/>
                <a:cs typeface="Gill Sans"/>
                <a:sym typeface="Gill Sans"/>
              </a:defRPr>
            </a:lvl4pPr>
            <a:lvl5pPr indent="0" lvl="4" marL="0" marR="0" rtl="0" algn="ctr">
              <a:spcBef>
                <a:spcPts val="0"/>
              </a:spcBef>
              <a:buNone/>
              <a:defRPr b="0" i="0" sz="1100" u="none" cap="none" strike="noStrike">
                <a:solidFill>
                  <a:srgbClr val="FFFFFF"/>
                </a:solidFill>
                <a:latin typeface="Gill Sans"/>
                <a:ea typeface="Gill Sans"/>
                <a:cs typeface="Gill Sans"/>
                <a:sym typeface="Gill Sans"/>
              </a:defRPr>
            </a:lvl5pPr>
            <a:lvl6pPr indent="0" lvl="5" marL="0" marR="0" rtl="0" algn="ctr">
              <a:spcBef>
                <a:spcPts val="0"/>
              </a:spcBef>
              <a:buNone/>
              <a:defRPr b="0" i="0" sz="1100" u="none" cap="none" strike="noStrike">
                <a:solidFill>
                  <a:srgbClr val="FFFFFF"/>
                </a:solidFill>
                <a:latin typeface="Gill Sans"/>
                <a:ea typeface="Gill Sans"/>
                <a:cs typeface="Gill Sans"/>
                <a:sym typeface="Gill Sans"/>
              </a:defRPr>
            </a:lvl6pPr>
            <a:lvl7pPr indent="0" lvl="6" marL="0" marR="0" rtl="0" algn="ctr">
              <a:spcBef>
                <a:spcPts val="0"/>
              </a:spcBef>
              <a:buNone/>
              <a:defRPr b="0" i="0" sz="1100" u="none" cap="none" strike="noStrike">
                <a:solidFill>
                  <a:srgbClr val="FFFFFF"/>
                </a:solidFill>
                <a:latin typeface="Gill Sans"/>
                <a:ea typeface="Gill Sans"/>
                <a:cs typeface="Gill Sans"/>
                <a:sym typeface="Gill Sans"/>
              </a:defRPr>
            </a:lvl7pPr>
            <a:lvl8pPr indent="0" lvl="7" marL="0" marR="0" rtl="0" algn="ctr">
              <a:spcBef>
                <a:spcPts val="0"/>
              </a:spcBef>
              <a:buNone/>
              <a:defRPr b="0" i="0" sz="1100" u="none" cap="none" strike="noStrike">
                <a:solidFill>
                  <a:srgbClr val="FFFFFF"/>
                </a:solidFill>
                <a:latin typeface="Gill Sans"/>
                <a:ea typeface="Gill Sans"/>
                <a:cs typeface="Gill Sans"/>
                <a:sym typeface="Gill Sans"/>
              </a:defRPr>
            </a:lvl8pPr>
            <a:lvl9pPr indent="0" lvl="8" marL="0" marR="0" rtl="0" algn="ctr">
              <a:spcBef>
                <a:spcPts val="0"/>
              </a:spcBef>
              <a:buNone/>
              <a:defRPr b="0" i="0" sz="11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39">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37.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hyperlink" Target="https://www.moorparkcollege.edu/apply-and-enroll/apply-for-admission" TargetMode="External"/><Relationship Id="rId4" Type="http://schemas.openxmlformats.org/officeDocument/2006/relationships/hyperlink" Target="https://drive.google.com/file/d/1pRXLp29ArLsTxtCJlGzQhO21bfh8dNRA/view?usp=sharing" TargetMode="External"/><Relationship Id="rId5" Type="http://schemas.openxmlformats.org/officeDocument/2006/relationships/image" Target="../media/image2.png"/><Relationship Id="rId6" Type="http://schemas.openxmlformats.org/officeDocument/2006/relationships/hyperlink" Target="https://drive.google.com/open?id=1zDPhytoqVVRoRD8iW22NDSkhS_ipdnPH" TargetMode="External"/><Relationship Id="rId7" Type="http://schemas.openxmlformats.org/officeDocument/2006/relationships/image" Target="../media/image20.png"/><Relationship Id="rId8"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3.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0.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hyperlink" Target="https://drive.google.com/open?id=1genacXzu0UNBJ3gmTAD0gM8B_jHkkY_P" TargetMode="External"/><Relationship Id="rId4" Type="http://schemas.openxmlformats.org/officeDocument/2006/relationships/image" Target="../media/image8.png"/><Relationship Id="rId5" Type="http://schemas.openxmlformats.org/officeDocument/2006/relationships/hyperlink" Target="https://www.moorparkcollege.edu/sites/default/files/files/Admissions/dualenrollment.pdf"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11.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27.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3.png"/><Relationship Id="rId4" Type="http://schemas.openxmlformats.org/officeDocument/2006/relationships/hyperlink" Target="mailto:firstname_lastname_number@my.vcccd.edu" TargetMode="External"/><Relationship Id="rId5" Type="http://schemas.openxmlformats.org/officeDocument/2006/relationships/image" Target="../media/image12.png"/><Relationship Id="rId6"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39.png"/><Relationship Id="rId4" Type="http://schemas.openxmlformats.org/officeDocument/2006/relationships/hyperlink" Target="mailto:MCAdmissions@vcccd.edu" TargetMode="External"/><Relationship Id="rId5"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29.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14.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hyperlink" Target="http://drive.google.com/file/d/1kWiTLhXF1xpt_WKnZcTXdtBE307-h6Hj/view" TargetMode="External"/><Relationship Id="rId4" Type="http://schemas.openxmlformats.org/officeDocument/2006/relationships/image" Target="../media/image31.jpg"/><Relationship Id="rId5" Type="http://schemas.openxmlformats.org/officeDocument/2006/relationships/hyperlink" Target="https://www.vcccd.edu/sites/default/files/imported/students/help/how_to_register_add_drop_classes.html" TargetMode="External"/><Relationship Id="rId6"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5.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drive.google.com/open?id=1S4d1qW6kU_WwKbm1E_ySgnCbdlVfQN_q" TargetMode="External"/><Relationship Id="rId4" Type="http://schemas.openxmlformats.org/officeDocument/2006/relationships/image" Target="../media/image8.png"/><Relationship Id="rId5" Type="http://schemas.openxmlformats.org/officeDocument/2006/relationships/hyperlink" Target="http://drive.google.com/file/d/1S4d1qW6kU_WwKbm1E_ySgnCbdlVfQN_q/view" TargetMode="External"/><Relationship Id="rId6"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4.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8.pn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drive.google.com/file/d/1395QI-XNXRaDnNJ8R0P1D8hHIpoKXHlE/view" TargetMode="External"/><Relationship Id="rId4" Type="http://schemas.openxmlformats.org/officeDocument/2006/relationships/image" Target="../media/image21.jp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C5F7"/>
        </a:solidFill>
      </p:bgPr>
    </p:bg>
    <p:spTree>
      <p:nvGrpSpPr>
        <p:cNvPr id="109" name="Shape 109"/>
        <p:cNvGrpSpPr/>
        <p:nvPr/>
      </p:nvGrpSpPr>
      <p:grpSpPr>
        <a:xfrm>
          <a:off x="0" y="0"/>
          <a:ext cx="0" cy="0"/>
          <a:chOff x="0" y="0"/>
          <a:chExt cx="0" cy="0"/>
        </a:xfrm>
      </p:grpSpPr>
      <p:sp>
        <p:nvSpPr>
          <p:cNvPr id="110" name="Google Shape;110;p1"/>
          <p:cNvSpPr txBox="1"/>
          <p:nvPr>
            <p:ph type="ctrTitle"/>
          </p:nvPr>
        </p:nvSpPr>
        <p:spPr>
          <a:xfrm>
            <a:off x="1827212" y="2819400"/>
            <a:ext cx="8610600" cy="220980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p>
            <a:pPr indent="0" lvl="0" marL="0" rtl="0" algn="ctr">
              <a:lnSpc>
                <a:spcPct val="90000"/>
              </a:lnSpc>
              <a:spcBef>
                <a:spcPts val="0"/>
              </a:spcBef>
              <a:spcAft>
                <a:spcPts val="0"/>
              </a:spcAft>
              <a:buClr>
                <a:srgbClr val="262626"/>
              </a:buClr>
              <a:buSzPts val="3200"/>
              <a:buFont typeface="Gill Sans"/>
              <a:buNone/>
            </a:pPr>
            <a:r>
              <a:rPr b="1" lang="en-US" sz="3200"/>
              <a:t>DUAL ENROLLMENT PROGRAM MULTI-STEP REGISTRATION GUIDE</a:t>
            </a:r>
            <a:endParaRPr b="1" sz="3200"/>
          </a:p>
        </p:txBody>
      </p:sp>
      <p:pic>
        <p:nvPicPr>
          <p:cNvPr id="111" name="Google Shape;111;p1"/>
          <p:cNvPicPr preferRelativeResize="0"/>
          <p:nvPr/>
        </p:nvPicPr>
        <p:blipFill rotWithShape="1">
          <a:blip r:embed="rId3">
            <a:alphaModFix/>
          </a:blip>
          <a:srcRect b="0" l="0" r="0" t="0"/>
          <a:stretch/>
        </p:blipFill>
        <p:spPr>
          <a:xfrm>
            <a:off x="4427537" y="685800"/>
            <a:ext cx="3409950" cy="1343025"/>
          </a:xfrm>
          <a:prstGeom prst="rect">
            <a:avLst/>
          </a:prstGeom>
          <a:noFill/>
          <a:ln cap="flat" cmpd="sng" w="28575">
            <a:solidFill>
              <a:srgbClr val="0B2036"/>
            </a:solidFill>
            <a:prstDash val="solid"/>
            <a:round/>
            <a:headEnd len="sm" w="sm" type="none"/>
            <a:tailEnd len="sm" w="sm" type="none"/>
          </a:ln>
        </p:spPr>
      </p:pic>
      <p:pic>
        <p:nvPicPr>
          <p:cNvPr descr="https://lh4.googleusercontent.com/DSS1jMHcKrhlbnHvSHqj74s0r0n0gi87eZSaPhkGZTF4IjDWNJtCiLabRScjlVKMbhaU6EuJ7_hd_57NSxG7t3voJid0etQHXgfW4gmzOWcfdyvlw9lpiMCVX7pWiruxguZJ9lK35Us" id="112" name="Google Shape;112;p1"/>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C5F7"/>
        </a:solidFill>
      </p:bgPr>
    </p:bg>
    <p:spTree>
      <p:nvGrpSpPr>
        <p:cNvPr id="188" name="Shape 188"/>
        <p:cNvGrpSpPr/>
        <p:nvPr/>
      </p:nvGrpSpPr>
      <p:grpSpPr>
        <a:xfrm>
          <a:off x="0" y="0"/>
          <a:ext cx="0" cy="0"/>
          <a:chOff x="0" y="0"/>
          <a:chExt cx="0" cy="0"/>
        </a:xfrm>
      </p:grpSpPr>
      <p:pic>
        <p:nvPicPr>
          <p:cNvPr id="189" name="Google Shape;189;p10"/>
          <p:cNvPicPr preferRelativeResize="0"/>
          <p:nvPr/>
        </p:nvPicPr>
        <p:blipFill rotWithShape="1">
          <a:blip r:embed="rId3">
            <a:alphaModFix/>
          </a:blip>
          <a:srcRect b="0" l="0" r="0" t="0"/>
          <a:stretch/>
        </p:blipFill>
        <p:spPr>
          <a:xfrm>
            <a:off x="2367741" y="1026028"/>
            <a:ext cx="7453342" cy="4805945"/>
          </a:xfrm>
          <a:prstGeom prst="rect">
            <a:avLst/>
          </a:prstGeom>
          <a:noFill/>
          <a:ln>
            <a:noFill/>
          </a:ln>
        </p:spPr>
      </p:pic>
      <p:sp>
        <p:nvSpPr>
          <p:cNvPr id="190" name="Google Shape;190;p10"/>
          <p:cNvSpPr txBox="1"/>
          <p:nvPr/>
        </p:nvSpPr>
        <p:spPr>
          <a:xfrm>
            <a:off x="3938282" y="6002966"/>
            <a:ext cx="4312259" cy="3785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99">
                <a:solidFill>
                  <a:schemeClr val="dk1"/>
                </a:solidFill>
                <a:latin typeface="Calibri"/>
                <a:ea typeface="Calibri"/>
                <a:cs typeface="Calibri"/>
                <a:sym typeface="Calibri"/>
              </a:rPr>
              <a:t>Read and click to continue.</a:t>
            </a:r>
            <a:endParaRPr/>
          </a:p>
        </p:txBody>
      </p:sp>
      <p:sp>
        <p:nvSpPr>
          <p:cNvPr id="191" name="Google Shape;191;p10"/>
          <p:cNvSpPr/>
          <p:nvPr/>
        </p:nvSpPr>
        <p:spPr>
          <a:xfrm rot="10800000">
            <a:off x="6394510" y="5075517"/>
            <a:ext cx="747952" cy="235464"/>
          </a:xfrm>
          <a:prstGeom prst="rightArrow">
            <a:avLst>
              <a:gd fmla="val 50000" name="adj1"/>
              <a:gd fmla="val 50000" name="adj2"/>
            </a:avLst>
          </a:prstGeom>
          <a:solidFill>
            <a:srgbClr val="FFFF00"/>
          </a:solidFill>
          <a:ln cap="flat" cmpd="sng" w="28575">
            <a:solidFill>
              <a:srgbClr val="76C2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Gill Sans"/>
              <a:ea typeface="Gill Sans"/>
              <a:cs typeface="Gill Sans"/>
              <a:sym typeface="Gill Sans"/>
            </a:endParaRPr>
          </a:p>
        </p:txBody>
      </p:sp>
      <p:sp>
        <p:nvSpPr>
          <p:cNvPr id="192" name="Google Shape;192;p10"/>
          <p:cNvSpPr txBox="1"/>
          <p:nvPr/>
        </p:nvSpPr>
        <p:spPr>
          <a:xfrm>
            <a:off x="10572214" y="-35560"/>
            <a:ext cx="1905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SETUP PORTAL</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193" name="Google Shape;193;p10"/>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C5F7"/>
        </a:solidFill>
      </p:bgPr>
    </p:bg>
    <p:spTree>
      <p:nvGrpSpPr>
        <p:cNvPr id="197" name="Shape 197"/>
        <p:cNvGrpSpPr/>
        <p:nvPr/>
      </p:nvGrpSpPr>
      <p:grpSpPr>
        <a:xfrm>
          <a:off x="0" y="0"/>
          <a:ext cx="0" cy="0"/>
          <a:chOff x="0" y="0"/>
          <a:chExt cx="0" cy="0"/>
        </a:xfrm>
      </p:grpSpPr>
      <p:pic>
        <p:nvPicPr>
          <p:cNvPr id="198" name="Google Shape;198;p11"/>
          <p:cNvPicPr preferRelativeResize="0"/>
          <p:nvPr/>
        </p:nvPicPr>
        <p:blipFill rotWithShape="1">
          <a:blip r:embed="rId3">
            <a:alphaModFix/>
          </a:blip>
          <a:srcRect b="0" l="0" r="0" t="0"/>
          <a:stretch/>
        </p:blipFill>
        <p:spPr>
          <a:xfrm>
            <a:off x="2380439" y="1054597"/>
            <a:ext cx="7427947" cy="4748807"/>
          </a:xfrm>
          <a:prstGeom prst="rect">
            <a:avLst/>
          </a:prstGeom>
          <a:noFill/>
          <a:ln>
            <a:noFill/>
          </a:ln>
        </p:spPr>
      </p:pic>
      <p:sp>
        <p:nvSpPr>
          <p:cNvPr id="199" name="Google Shape;199;p11"/>
          <p:cNvSpPr txBox="1"/>
          <p:nvPr/>
        </p:nvSpPr>
        <p:spPr>
          <a:xfrm>
            <a:off x="4219917" y="5966030"/>
            <a:ext cx="3545840" cy="6461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99">
                <a:solidFill>
                  <a:schemeClr val="dk1"/>
                </a:solidFill>
                <a:latin typeface="Calibri"/>
                <a:ea typeface="Calibri"/>
                <a:cs typeface="Calibri"/>
                <a:sym typeface="Calibri"/>
              </a:rPr>
              <a:t>Read and click to continue.</a:t>
            </a:r>
            <a:endParaRPr/>
          </a:p>
          <a:p>
            <a:pPr indent="0" lvl="0" marL="0" marR="0" rtl="0" algn="ctr">
              <a:spcBef>
                <a:spcPts val="0"/>
              </a:spcBef>
              <a:spcAft>
                <a:spcPts val="0"/>
              </a:spcAft>
              <a:buNone/>
            </a:pPr>
            <a:r>
              <a:t/>
            </a:r>
            <a:endParaRPr sz="1799">
              <a:solidFill>
                <a:schemeClr val="dk1"/>
              </a:solidFill>
              <a:latin typeface="Gill Sans"/>
              <a:ea typeface="Gill Sans"/>
              <a:cs typeface="Gill Sans"/>
              <a:sym typeface="Gill Sans"/>
            </a:endParaRPr>
          </a:p>
        </p:txBody>
      </p:sp>
      <p:sp>
        <p:nvSpPr>
          <p:cNvPr id="200" name="Google Shape;200;p11"/>
          <p:cNvSpPr/>
          <p:nvPr/>
        </p:nvSpPr>
        <p:spPr>
          <a:xfrm rot="10800000">
            <a:off x="6376042" y="5066284"/>
            <a:ext cx="747952" cy="235464"/>
          </a:xfrm>
          <a:prstGeom prst="rightArrow">
            <a:avLst>
              <a:gd fmla="val 50000" name="adj1"/>
              <a:gd fmla="val 50000" name="adj2"/>
            </a:avLst>
          </a:prstGeom>
          <a:solidFill>
            <a:srgbClr val="FFFF00"/>
          </a:solidFill>
          <a:ln cap="flat" cmpd="sng" w="28575">
            <a:solidFill>
              <a:srgbClr val="76C2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Gill Sans"/>
              <a:ea typeface="Gill Sans"/>
              <a:cs typeface="Gill Sans"/>
              <a:sym typeface="Gill Sans"/>
            </a:endParaRPr>
          </a:p>
        </p:txBody>
      </p:sp>
      <p:sp>
        <p:nvSpPr>
          <p:cNvPr id="201" name="Google Shape;201;p11"/>
          <p:cNvSpPr txBox="1"/>
          <p:nvPr/>
        </p:nvSpPr>
        <p:spPr>
          <a:xfrm>
            <a:off x="10572214" y="-35560"/>
            <a:ext cx="1905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SETUP PORTAL</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202" name="Google Shape;202;p11"/>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C5F7"/>
        </a:solidFill>
      </p:bgPr>
    </p:bg>
    <p:spTree>
      <p:nvGrpSpPr>
        <p:cNvPr id="206" name="Shape 206"/>
        <p:cNvGrpSpPr/>
        <p:nvPr/>
      </p:nvGrpSpPr>
      <p:grpSpPr>
        <a:xfrm>
          <a:off x="0" y="0"/>
          <a:ext cx="0" cy="0"/>
          <a:chOff x="0" y="0"/>
          <a:chExt cx="0" cy="0"/>
        </a:xfrm>
      </p:grpSpPr>
      <p:pic>
        <p:nvPicPr>
          <p:cNvPr id="207" name="Google Shape;207;p12"/>
          <p:cNvPicPr preferRelativeResize="0"/>
          <p:nvPr/>
        </p:nvPicPr>
        <p:blipFill rotWithShape="1">
          <a:blip r:embed="rId3">
            <a:alphaModFix/>
          </a:blip>
          <a:srcRect b="0" l="0" r="0" t="0"/>
          <a:stretch/>
        </p:blipFill>
        <p:spPr>
          <a:xfrm>
            <a:off x="2460080" y="1041200"/>
            <a:ext cx="7453342" cy="4767853"/>
          </a:xfrm>
          <a:prstGeom prst="rect">
            <a:avLst/>
          </a:prstGeom>
          <a:noFill/>
          <a:ln>
            <a:noFill/>
          </a:ln>
        </p:spPr>
      </p:pic>
      <p:sp>
        <p:nvSpPr>
          <p:cNvPr id="208" name="Google Shape;208;p12"/>
          <p:cNvSpPr txBox="1"/>
          <p:nvPr/>
        </p:nvSpPr>
        <p:spPr>
          <a:xfrm>
            <a:off x="3388862" y="5910626"/>
            <a:ext cx="5595778" cy="6461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99">
                <a:solidFill>
                  <a:schemeClr val="dk1"/>
                </a:solidFill>
                <a:latin typeface="Calibri"/>
                <a:ea typeface="Calibri"/>
                <a:cs typeface="Calibri"/>
                <a:sym typeface="Calibri"/>
              </a:rPr>
              <a:t>Write down username and temporary password. Click “Account Manager Login”.</a:t>
            </a:r>
            <a:endParaRPr/>
          </a:p>
        </p:txBody>
      </p:sp>
      <p:sp>
        <p:nvSpPr>
          <p:cNvPr id="209" name="Google Shape;209;p12"/>
          <p:cNvSpPr txBox="1"/>
          <p:nvPr/>
        </p:nvSpPr>
        <p:spPr>
          <a:xfrm>
            <a:off x="7295593" y="2594257"/>
            <a:ext cx="2861761" cy="461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399">
                <a:solidFill>
                  <a:schemeClr val="dk1"/>
                </a:solidFill>
                <a:highlight>
                  <a:srgbClr val="FFFF00"/>
                </a:highlight>
                <a:latin typeface="Calibri"/>
                <a:ea typeface="Calibri"/>
                <a:cs typeface="Calibri"/>
                <a:sym typeface="Calibri"/>
              </a:rPr>
              <a:t>WRITE THIS DOWN</a:t>
            </a:r>
            <a:endParaRPr>
              <a:solidFill>
                <a:schemeClr val="dk1"/>
              </a:solidFill>
              <a:highlight>
                <a:srgbClr val="FFFF00"/>
              </a:highlight>
            </a:endParaRPr>
          </a:p>
        </p:txBody>
      </p:sp>
      <p:sp>
        <p:nvSpPr>
          <p:cNvPr id="210" name="Google Shape;210;p12"/>
          <p:cNvSpPr txBox="1"/>
          <p:nvPr/>
        </p:nvSpPr>
        <p:spPr>
          <a:xfrm>
            <a:off x="7788849" y="3014279"/>
            <a:ext cx="2811736" cy="461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399">
                <a:highlight>
                  <a:srgbClr val="FFFF00"/>
                </a:highlight>
                <a:latin typeface="Calibri"/>
                <a:ea typeface="Calibri"/>
                <a:cs typeface="Calibri"/>
                <a:sym typeface="Calibri"/>
              </a:rPr>
              <a:t>WRITE THIS DOWN</a:t>
            </a:r>
            <a:endParaRPr>
              <a:highlight>
                <a:srgbClr val="FFFF00"/>
              </a:highlight>
            </a:endParaRPr>
          </a:p>
        </p:txBody>
      </p:sp>
      <p:sp>
        <p:nvSpPr>
          <p:cNvPr id="211" name="Google Shape;211;p12"/>
          <p:cNvSpPr/>
          <p:nvPr/>
        </p:nvSpPr>
        <p:spPr>
          <a:xfrm rot="10800000">
            <a:off x="6449914" y="2720176"/>
            <a:ext cx="747952" cy="235464"/>
          </a:xfrm>
          <a:prstGeom prst="rightArrow">
            <a:avLst>
              <a:gd fmla="val 50000" name="adj1"/>
              <a:gd fmla="val 50000" name="adj2"/>
            </a:avLst>
          </a:prstGeom>
          <a:solidFill>
            <a:srgbClr val="FFFF00"/>
          </a:solidFill>
          <a:ln cap="flat" cmpd="sng" w="28575">
            <a:solidFill>
              <a:srgbClr val="76C2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Gill Sans"/>
              <a:ea typeface="Gill Sans"/>
              <a:cs typeface="Gill Sans"/>
              <a:sym typeface="Gill Sans"/>
            </a:endParaRPr>
          </a:p>
        </p:txBody>
      </p:sp>
      <p:sp>
        <p:nvSpPr>
          <p:cNvPr id="212" name="Google Shape;212;p12"/>
          <p:cNvSpPr/>
          <p:nvPr/>
        </p:nvSpPr>
        <p:spPr>
          <a:xfrm rot="10800000">
            <a:off x="6921618" y="3112615"/>
            <a:ext cx="747952" cy="235464"/>
          </a:xfrm>
          <a:prstGeom prst="rightArrow">
            <a:avLst>
              <a:gd fmla="val 50000" name="adj1"/>
              <a:gd fmla="val 50000" name="adj2"/>
            </a:avLst>
          </a:prstGeom>
          <a:solidFill>
            <a:srgbClr val="FFFF00"/>
          </a:solidFill>
          <a:ln cap="flat" cmpd="sng" w="28575">
            <a:solidFill>
              <a:srgbClr val="76C2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Gill Sans"/>
              <a:ea typeface="Gill Sans"/>
              <a:cs typeface="Gill Sans"/>
              <a:sym typeface="Gill Sans"/>
            </a:endParaRPr>
          </a:p>
        </p:txBody>
      </p:sp>
      <p:sp>
        <p:nvSpPr>
          <p:cNvPr id="213" name="Google Shape;213;p12"/>
          <p:cNvSpPr/>
          <p:nvPr/>
        </p:nvSpPr>
        <p:spPr>
          <a:xfrm rot="10800000">
            <a:off x="6786955" y="3607318"/>
            <a:ext cx="747952" cy="235464"/>
          </a:xfrm>
          <a:prstGeom prst="rightArrow">
            <a:avLst>
              <a:gd fmla="val 50000" name="adj1"/>
              <a:gd fmla="val 50000" name="adj2"/>
            </a:avLst>
          </a:prstGeom>
          <a:solidFill>
            <a:srgbClr val="FFFF00"/>
          </a:solidFill>
          <a:ln cap="flat" cmpd="sng" w="28575">
            <a:solidFill>
              <a:srgbClr val="76C2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Gill Sans"/>
              <a:ea typeface="Gill Sans"/>
              <a:cs typeface="Gill Sans"/>
              <a:sym typeface="Gill Sans"/>
            </a:endParaRPr>
          </a:p>
        </p:txBody>
      </p:sp>
      <p:sp>
        <p:nvSpPr>
          <p:cNvPr id="214" name="Google Shape;214;p12"/>
          <p:cNvSpPr txBox="1"/>
          <p:nvPr/>
        </p:nvSpPr>
        <p:spPr>
          <a:xfrm>
            <a:off x="7583711" y="3512759"/>
            <a:ext cx="2124694" cy="461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399">
                <a:highlight>
                  <a:srgbClr val="FFFF00"/>
                </a:highlight>
                <a:latin typeface="Calibri"/>
                <a:ea typeface="Calibri"/>
                <a:cs typeface="Calibri"/>
                <a:sym typeface="Calibri"/>
              </a:rPr>
              <a:t>CLICK HERE</a:t>
            </a:r>
            <a:endParaRPr>
              <a:highlight>
                <a:srgbClr val="FFFF00"/>
              </a:highlight>
            </a:endParaRPr>
          </a:p>
        </p:txBody>
      </p:sp>
      <p:sp>
        <p:nvSpPr>
          <p:cNvPr id="215" name="Google Shape;215;p12"/>
          <p:cNvSpPr txBox="1"/>
          <p:nvPr/>
        </p:nvSpPr>
        <p:spPr>
          <a:xfrm>
            <a:off x="10572214" y="-35560"/>
            <a:ext cx="1905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SETUP PORTAL</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216" name="Google Shape;216;p12"/>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C5F7"/>
        </a:solidFill>
      </p:bgPr>
    </p:bg>
    <p:spTree>
      <p:nvGrpSpPr>
        <p:cNvPr id="220" name="Shape 220"/>
        <p:cNvGrpSpPr/>
        <p:nvPr/>
      </p:nvGrpSpPr>
      <p:grpSpPr>
        <a:xfrm>
          <a:off x="0" y="0"/>
          <a:ext cx="0" cy="0"/>
          <a:chOff x="0" y="0"/>
          <a:chExt cx="0" cy="0"/>
        </a:xfrm>
      </p:grpSpPr>
      <p:pic>
        <p:nvPicPr>
          <p:cNvPr id="221" name="Google Shape;221;p13"/>
          <p:cNvPicPr preferRelativeResize="0"/>
          <p:nvPr/>
        </p:nvPicPr>
        <p:blipFill rotWithShape="1">
          <a:blip r:embed="rId3">
            <a:alphaModFix/>
          </a:blip>
          <a:srcRect b="0" l="0" r="0" t="0"/>
          <a:stretch/>
        </p:blipFill>
        <p:spPr>
          <a:xfrm>
            <a:off x="2386788" y="1064120"/>
            <a:ext cx="7415249" cy="4729761"/>
          </a:xfrm>
          <a:prstGeom prst="rect">
            <a:avLst/>
          </a:prstGeom>
          <a:noFill/>
          <a:ln>
            <a:noFill/>
          </a:ln>
        </p:spPr>
      </p:pic>
      <p:sp>
        <p:nvSpPr>
          <p:cNvPr id="222" name="Google Shape;222;p13"/>
          <p:cNvSpPr txBox="1"/>
          <p:nvPr/>
        </p:nvSpPr>
        <p:spPr>
          <a:xfrm>
            <a:off x="3287288" y="5929094"/>
            <a:ext cx="6029775" cy="6461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99">
                <a:solidFill>
                  <a:schemeClr val="dk1"/>
                </a:solidFill>
                <a:latin typeface="Calibri"/>
                <a:ea typeface="Calibri"/>
                <a:cs typeface="Calibri"/>
                <a:sym typeface="Calibri"/>
              </a:rPr>
              <a:t>It might re-route you to a similar looking page. If it does, click “Account Manager Login” again. </a:t>
            </a:r>
            <a:endParaRPr/>
          </a:p>
        </p:txBody>
      </p:sp>
      <p:sp>
        <p:nvSpPr>
          <p:cNvPr id="223" name="Google Shape;223;p13"/>
          <p:cNvSpPr/>
          <p:nvPr/>
        </p:nvSpPr>
        <p:spPr>
          <a:xfrm rot="10800000">
            <a:off x="6763868" y="3607319"/>
            <a:ext cx="747952" cy="235464"/>
          </a:xfrm>
          <a:prstGeom prst="rightArrow">
            <a:avLst>
              <a:gd fmla="val 50000" name="adj1"/>
              <a:gd fmla="val 50000" name="adj2"/>
            </a:avLst>
          </a:prstGeom>
          <a:solidFill>
            <a:srgbClr val="FFFF00"/>
          </a:solidFill>
          <a:ln cap="flat" cmpd="sng" w="28575">
            <a:solidFill>
              <a:srgbClr val="76C2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Gill Sans"/>
              <a:ea typeface="Gill Sans"/>
              <a:cs typeface="Gill Sans"/>
              <a:sym typeface="Gill Sans"/>
            </a:endParaRPr>
          </a:p>
        </p:txBody>
      </p:sp>
      <p:sp>
        <p:nvSpPr>
          <p:cNvPr id="224" name="Google Shape;224;p13"/>
          <p:cNvSpPr txBox="1"/>
          <p:nvPr/>
        </p:nvSpPr>
        <p:spPr>
          <a:xfrm>
            <a:off x="10572214" y="-35560"/>
            <a:ext cx="1905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SETUP PORTAL</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225" name="Google Shape;225;p13"/>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C5F7"/>
        </a:solidFill>
      </p:bgPr>
    </p:bg>
    <p:spTree>
      <p:nvGrpSpPr>
        <p:cNvPr id="229" name="Shape 229"/>
        <p:cNvGrpSpPr/>
        <p:nvPr/>
      </p:nvGrpSpPr>
      <p:grpSpPr>
        <a:xfrm>
          <a:off x="0" y="0"/>
          <a:ext cx="0" cy="0"/>
          <a:chOff x="0" y="0"/>
          <a:chExt cx="0" cy="0"/>
        </a:xfrm>
      </p:grpSpPr>
      <p:pic>
        <p:nvPicPr>
          <p:cNvPr id="230" name="Google Shape;230;p14"/>
          <p:cNvPicPr preferRelativeResize="0"/>
          <p:nvPr/>
        </p:nvPicPr>
        <p:blipFill rotWithShape="1">
          <a:blip r:embed="rId3">
            <a:alphaModFix/>
          </a:blip>
          <a:srcRect b="0" l="0" r="0" t="0"/>
          <a:stretch/>
        </p:blipFill>
        <p:spPr>
          <a:xfrm>
            <a:off x="2536257" y="746623"/>
            <a:ext cx="7258928" cy="4785411"/>
          </a:xfrm>
          <a:prstGeom prst="rect">
            <a:avLst/>
          </a:prstGeom>
          <a:noFill/>
          <a:ln>
            <a:noFill/>
          </a:ln>
        </p:spPr>
      </p:pic>
      <p:sp>
        <p:nvSpPr>
          <p:cNvPr id="231" name="Google Shape;231;p14"/>
          <p:cNvSpPr txBox="1"/>
          <p:nvPr/>
        </p:nvSpPr>
        <p:spPr>
          <a:xfrm>
            <a:off x="2350943" y="5659001"/>
            <a:ext cx="7629555" cy="9230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99">
                <a:solidFill>
                  <a:schemeClr val="dk1"/>
                </a:solidFill>
                <a:latin typeface="Calibri"/>
                <a:ea typeface="Calibri"/>
                <a:cs typeface="Calibri"/>
                <a:sym typeface="Calibri"/>
              </a:rPr>
              <a:t>It will direct you to the MyVCCCD portal. Type in your username and password from prior page (the ones you wrote down) and login. Your username is in the format ”firstname_lastname_number” and will always remain the same.</a:t>
            </a:r>
            <a:endParaRPr/>
          </a:p>
        </p:txBody>
      </p:sp>
      <p:sp>
        <p:nvSpPr>
          <p:cNvPr id="232" name="Google Shape;232;p14"/>
          <p:cNvSpPr txBox="1"/>
          <p:nvPr/>
        </p:nvSpPr>
        <p:spPr>
          <a:xfrm>
            <a:off x="10572214" y="-35560"/>
            <a:ext cx="1905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SETUP PORTAL</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233" name="Google Shape;233;p14"/>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C5F7"/>
        </a:solidFill>
      </p:bgPr>
    </p:bg>
    <p:spTree>
      <p:nvGrpSpPr>
        <p:cNvPr id="237" name="Shape 237"/>
        <p:cNvGrpSpPr/>
        <p:nvPr/>
      </p:nvGrpSpPr>
      <p:grpSpPr>
        <a:xfrm>
          <a:off x="0" y="0"/>
          <a:ext cx="0" cy="0"/>
          <a:chOff x="0" y="0"/>
          <a:chExt cx="0" cy="0"/>
        </a:xfrm>
      </p:grpSpPr>
      <p:pic>
        <p:nvPicPr>
          <p:cNvPr id="238" name="Google Shape;238;p15"/>
          <p:cNvPicPr preferRelativeResize="0"/>
          <p:nvPr/>
        </p:nvPicPr>
        <p:blipFill rotWithShape="1">
          <a:blip r:embed="rId3">
            <a:alphaModFix/>
          </a:blip>
          <a:srcRect b="0" l="0" r="0" t="0"/>
          <a:stretch/>
        </p:blipFill>
        <p:spPr>
          <a:xfrm>
            <a:off x="1007106" y="883771"/>
            <a:ext cx="10055781" cy="4626544"/>
          </a:xfrm>
          <a:prstGeom prst="rect">
            <a:avLst/>
          </a:prstGeom>
          <a:noFill/>
          <a:ln>
            <a:noFill/>
          </a:ln>
        </p:spPr>
      </p:pic>
      <p:sp>
        <p:nvSpPr>
          <p:cNvPr id="239" name="Google Shape;239;p15"/>
          <p:cNvSpPr txBox="1"/>
          <p:nvPr/>
        </p:nvSpPr>
        <p:spPr>
          <a:xfrm>
            <a:off x="2123809" y="5642841"/>
            <a:ext cx="8283466" cy="9230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99">
                <a:solidFill>
                  <a:schemeClr val="dk1"/>
                </a:solidFill>
                <a:latin typeface="Calibri"/>
                <a:ea typeface="Calibri"/>
                <a:cs typeface="Calibri"/>
                <a:sym typeface="Calibri"/>
              </a:rPr>
              <a:t>Type in a backup personal email address to have on file. An email with a One Time Passcode will be sent to it immediately, so make sure it is an email address you have access to right now. </a:t>
            </a:r>
            <a:endParaRPr/>
          </a:p>
        </p:txBody>
      </p:sp>
      <p:sp>
        <p:nvSpPr>
          <p:cNvPr id="240" name="Google Shape;240;p15"/>
          <p:cNvSpPr txBox="1"/>
          <p:nvPr/>
        </p:nvSpPr>
        <p:spPr>
          <a:xfrm>
            <a:off x="10572214" y="-35560"/>
            <a:ext cx="1905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SETUP PORTAL</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241" name="Google Shape;241;p15"/>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C5F7"/>
        </a:solidFill>
      </p:bgPr>
    </p:bg>
    <p:spTree>
      <p:nvGrpSpPr>
        <p:cNvPr id="245" name="Shape 245"/>
        <p:cNvGrpSpPr/>
        <p:nvPr/>
      </p:nvGrpSpPr>
      <p:grpSpPr>
        <a:xfrm>
          <a:off x="0" y="0"/>
          <a:ext cx="0" cy="0"/>
          <a:chOff x="0" y="0"/>
          <a:chExt cx="0" cy="0"/>
        </a:xfrm>
      </p:grpSpPr>
      <p:pic>
        <p:nvPicPr>
          <p:cNvPr id="246" name="Google Shape;246;p16"/>
          <p:cNvPicPr preferRelativeResize="0"/>
          <p:nvPr/>
        </p:nvPicPr>
        <p:blipFill rotWithShape="1">
          <a:blip r:embed="rId3">
            <a:alphaModFix/>
          </a:blip>
          <a:srcRect b="0" l="0" r="0" t="0"/>
          <a:stretch/>
        </p:blipFill>
        <p:spPr>
          <a:xfrm>
            <a:off x="2462972" y="1838658"/>
            <a:ext cx="7262881" cy="3180685"/>
          </a:xfrm>
          <a:prstGeom prst="rect">
            <a:avLst/>
          </a:prstGeom>
          <a:noFill/>
          <a:ln>
            <a:noFill/>
          </a:ln>
        </p:spPr>
      </p:pic>
      <p:sp>
        <p:nvSpPr>
          <p:cNvPr id="247" name="Google Shape;247;p16"/>
          <p:cNvSpPr txBox="1"/>
          <p:nvPr/>
        </p:nvSpPr>
        <p:spPr>
          <a:xfrm>
            <a:off x="3111844" y="5375057"/>
            <a:ext cx="5974371" cy="9230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99">
                <a:solidFill>
                  <a:schemeClr val="dk1"/>
                </a:solidFill>
                <a:latin typeface="Calibri"/>
                <a:ea typeface="Calibri"/>
                <a:cs typeface="Calibri"/>
                <a:sym typeface="Calibri"/>
              </a:rPr>
              <a:t>This page will appear next. Now go to your personal email account inbox to find the One Time Passcode that was sent to you.</a:t>
            </a:r>
            <a:endParaRPr/>
          </a:p>
        </p:txBody>
      </p:sp>
      <p:sp>
        <p:nvSpPr>
          <p:cNvPr id="248" name="Google Shape;248;p16"/>
          <p:cNvSpPr txBox="1"/>
          <p:nvPr/>
        </p:nvSpPr>
        <p:spPr>
          <a:xfrm>
            <a:off x="10572214" y="-35560"/>
            <a:ext cx="1905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SETUP PORTAL</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249" name="Google Shape;249;p16"/>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C5F7"/>
        </a:solidFill>
      </p:bgPr>
    </p:bg>
    <p:spTree>
      <p:nvGrpSpPr>
        <p:cNvPr id="253" name="Shape 253"/>
        <p:cNvGrpSpPr/>
        <p:nvPr/>
      </p:nvGrpSpPr>
      <p:grpSpPr>
        <a:xfrm>
          <a:off x="0" y="0"/>
          <a:ext cx="0" cy="0"/>
          <a:chOff x="0" y="0"/>
          <a:chExt cx="0" cy="0"/>
        </a:xfrm>
      </p:grpSpPr>
      <p:pic>
        <p:nvPicPr>
          <p:cNvPr id="254" name="Google Shape;254;p17"/>
          <p:cNvPicPr preferRelativeResize="0"/>
          <p:nvPr/>
        </p:nvPicPr>
        <p:blipFill rotWithShape="1">
          <a:blip r:embed="rId3">
            <a:alphaModFix/>
          </a:blip>
          <a:srcRect b="0" l="0" r="0" t="0"/>
          <a:stretch/>
        </p:blipFill>
        <p:spPr>
          <a:xfrm>
            <a:off x="2616815" y="1370617"/>
            <a:ext cx="6543271" cy="3466683"/>
          </a:xfrm>
          <a:prstGeom prst="rect">
            <a:avLst/>
          </a:prstGeom>
          <a:noFill/>
          <a:ln>
            <a:noFill/>
          </a:ln>
        </p:spPr>
      </p:pic>
      <p:sp>
        <p:nvSpPr>
          <p:cNvPr id="255" name="Google Shape;255;p17"/>
          <p:cNvSpPr txBox="1"/>
          <p:nvPr/>
        </p:nvSpPr>
        <p:spPr>
          <a:xfrm>
            <a:off x="2862528" y="5319653"/>
            <a:ext cx="6075944" cy="6461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99">
                <a:solidFill>
                  <a:schemeClr val="dk1"/>
                </a:solidFill>
                <a:latin typeface="Calibri"/>
                <a:ea typeface="Calibri"/>
                <a:cs typeface="Calibri"/>
                <a:sym typeface="Calibri"/>
              </a:rPr>
              <a:t>Copy the One Time Passcode in your personal email inbox and return to the setup wizard.</a:t>
            </a:r>
            <a:endParaRPr/>
          </a:p>
        </p:txBody>
      </p:sp>
      <p:sp>
        <p:nvSpPr>
          <p:cNvPr id="256" name="Google Shape;256;p17"/>
          <p:cNvSpPr txBox="1"/>
          <p:nvPr/>
        </p:nvSpPr>
        <p:spPr>
          <a:xfrm>
            <a:off x="6436069" y="2789608"/>
            <a:ext cx="2520870" cy="3785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799">
                <a:highlight>
                  <a:srgbClr val="FFFF00"/>
                </a:highlight>
                <a:latin typeface="Calibri"/>
                <a:ea typeface="Calibri"/>
                <a:cs typeface="Calibri"/>
                <a:sym typeface="Calibri"/>
              </a:rPr>
              <a:t>One Time Passcode</a:t>
            </a:r>
            <a:endParaRPr>
              <a:highlight>
                <a:srgbClr val="FFFF00"/>
              </a:highlight>
            </a:endParaRPr>
          </a:p>
        </p:txBody>
      </p:sp>
      <p:sp>
        <p:nvSpPr>
          <p:cNvPr id="257" name="Google Shape;257;p17"/>
          <p:cNvSpPr/>
          <p:nvPr/>
        </p:nvSpPr>
        <p:spPr>
          <a:xfrm rot="10800000">
            <a:off x="5526523" y="2856494"/>
            <a:ext cx="747952" cy="235464"/>
          </a:xfrm>
          <a:prstGeom prst="rightArrow">
            <a:avLst>
              <a:gd fmla="val 50000" name="adj1"/>
              <a:gd fmla="val 50000" name="adj2"/>
            </a:avLst>
          </a:prstGeom>
          <a:solidFill>
            <a:srgbClr val="FFFF00"/>
          </a:solidFill>
          <a:ln cap="flat" cmpd="sng" w="28575">
            <a:solidFill>
              <a:srgbClr val="76C2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Gill Sans"/>
              <a:ea typeface="Gill Sans"/>
              <a:cs typeface="Gill Sans"/>
              <a:sym typeface="Gill Sans"/>
            </a:endParaRPr>
          </a:p>
        </p:txBody>
      </p:sp>
      <p:sp>
        <p:nvSpPr>
          <p:cNvPr id="258" name="Google Shape;258;p17"/>
          <p:cNvSpPr txBox="1"/>
          <p:nvPr/>
        </p:nvSpPr>
        <p:spPr>
          <a:xfrm>
            <a:off x="10572214" y="-35560"/>
            <a:ext cx="1905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SETUP PORTAL</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259" name="Google Shape;259;p17"/>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C5F7"/>
        </a:solidFill>
      </p:bgPr>
    </p:bg>
    <p:spTree>
      <p:nvGrpSpPr>
        <p:cNvPr id="263" name="Shape 263"/>
        <p:cNvGrpSpPr/>
        <p:nvPr/>
      </p:nvGrpSpPr>
      <p:grpSpPr>
        <a:xfrm>
          <a:off x="0" y="0"/>
          <a:ext cx="0" cy="0"/>
          <a:chOff x="0" y="0"/>
          <a:chExt cx="0" cy="0"/>
        </a:xfrm>
      </p:grpSpPr>
      <p:pic>
        <p:nvPicPr>
          <p:cNvPr id="264" name="Google Shape;264;p18"/>
          <p:cNvPicPr preferRelativeResize="0"/>
          <p:nvPr/>
        </p:nvPicPr>
        <p:blipFill rotWithShape="1">
          <a:blip r:embed="rId3">
            <a:alphaModFix/>
          </a:blip>
          <a:srcRect b="0" l="0" r="0" t="0"/>
          <a:stretch/>
        </p:blipFill>
        <p:spPr>
          <a:xfrm>
            <a:off x="2396311" y="1829135"/>
            <a:ext cx="7396203" cy="3199731"/>
          </a:xfrm>
          <a:prstGeom prst="rect">
            <a:avLst/>
          </a:prstGeom>
          <a:noFill/>
          <a:ln>
            <a:noFill/>
          </a:ln>
        </p:spPr>
      </p:pic>
      <p:sp>
        <p:nvSpPr>
          <p:cNvPr id="265" name="Google Shape;265;p18"/>
          <p:cNvSpPr txBox="1"/>
          <p:nvPr/>
        </p:nvSpPr>
        <p:spPr>
          <a:xfrm>
            <a:off x="3573542" y="5458163"/>
            <a:ext cx="5106379" cy="6461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99">
                <a:solidFill>
                  <a:schemeClr val="dk1"/>
                </a:solidFill>
                <a:latin typeface="Calibri"/>
                <a:ea typeface="Calibri"/>
                <a:cs typeface="Calibri"/>
                <a:sym typeface="Calibri"/>
              </a:rPr>
              <a:t>Enter in the One Time Passcode and press “Continue”.</a:t>
            </a:r>
            <a:endParaRPr/>
          </a:p>
        </p:txBody>
      </p:sp>
      <p:sp>
        <p:nvSpPr>
          <p:cNvPr id="266" name="Google Shape;266;p18"/>
          <p:cNvSpPr txBox="1"/>
          <p:nvPr/>
        </p:nvSpPr>
        <p:spPr>
          <a:xfrm>
            <a:off x="10572214" y="-35560"/>
            <a:ext cx="1905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SETUP PORTAL</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267" name="Google Shape;267;p18"/>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C5F7"/>
        </a:solidFill>
      </p:bgPr>
    </p:bg>
    <p:spTree>
      <p:nvGrpSpPr>
        <p:cNvPr id="271" name="Shape 271"/>
        <p:cNvGrpSpPr/>
        <p:nvPr/>
      </p:nvGrpSpPr>
      <p:grpSpPr>
        <a:xfrm>
          <a:off x="0" y="0"/>
          <a:ext cx="0" cy="0"/>
          <a:chOff x="0" y="0"/>
          <a:chExt cx="0" cy="0"/>
        </a:xfrm>
      </p:grpSpPr>
      <p:pic>
        <p:nvPicPr>
          <p:cNvPr id="272" name="Google Shape;272;p19"/>
          <p:cNvPicPr preferRelativeResize="0"/>
          <p:nvPr/>
        </p:nvPicPr>
        <p:blipFill rotWithShape="1">
          <a:blip r:embed="rId3">
            <a:alphaModFix/>
          </a:blip>
          <a:srcRect b="0" l="0" r="0" t="0"/>
          <a:stretch/>
        </p:blipFill>
        <p:spPr>
          <a:xfrm>
            <a:off x="1953595" y="981798"/>
            <a:ext cx="8437386" cy="3701276"/>
          </a:xfrm>
          <a:prstGeom prst="rect">
            <a:avLst/>
          </a:prstGeom>
          <a:noFill/>
          <a:ln>
            <a:noFill/>
          </a:ln>
        </p:spPr>
      </p:pic>
      <p:sp>
        <p:nvSpPr>
          <p:cNvPr id="273" name="Google Shape;273;p19"/>
          <p:cNvSpPr txBox="1"/>
          <p:nvPr/>
        </p:nvSpPr>
        <p:spPr>
          <a:xfrm>
            <a:off x="2360612" y="5105400"/>
            <a:ext cx="7801468" cy="12000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99">
                <a:solidFill>
                  <a:schemeClr val="dk1"/>
                </a:solidFill>
                <a:latin typeface="Calibri"/>
                <a:ea typeface="Calibri"/>
                <a:cs typeface="Calibri"/>
                <a:sym typeface="Calibri"/>
              </a:rPr>
              <a:t>Press “Try to continue logging in” and return to the portal sign-in page. Sign in with your username and original temporary password (not the One Time Passcode from the previous page, but the Temporary Password you initially wrote down.)</a:t>
            </a:r>
            <a:endParaRPr/>
          </a:p>
        </p:txBody>
      </p:sp>
      <p:sp>
        <p:nvSpPr>
          <p:cNvPr id="274" name="Google Shape;274;p19"/>
          <p:cNvSpPr/>
          <p:nvPr/>
        </p:nvSpPr>
        <p:spPr>
          <a:xfrm rot="10800000">
            <a:off x="4722812" y="3846840"/>
            <a:ext cx="747952" cy="235464"/>
          </a:xfrm>
          <a:prstGeom prst="rightArrow">
            <a:avLst>
              <a:gd fmla="val 50000" name="adj1"/>
              <a:gd fmla="val 50000" name="adj2"/>
            </a:avLst>
          </a:prstGeom>
          <a:solidFill>
            <a:srgbClr val="FFFF00"/>
          </a:solidFill>
          <a:ln cap="flat" cmpd="sng" w="28575">
            <a:solidFill>
              <a:srgbClr val="76C2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Gill Sans"/>
              <a:ea typeface="Gill Sans"/>
              <a:cs typeface="Gill Sans"/>
              <a:sym typeface="Gill Sans"/>
            </a:endParaRPr>
          </a:p>
        </p:txBody>
      </p:sp>
      <p:sp>
        <p:nvSpPr>
          <p:cNvPr id="275" name="Google Shape;275;p19"/>
          <p:cNvSpPr txBox="1"/>
          <p:nvPr/>
        </p:nvSpPr>
        <p:spPr>
          <a:xfrm>
            <a:off x="5637212" y="3733800"/>
            <a:ext cx="2124694" cy="461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399">
                <a:highlight>
                  <a:srgbClr val="FFFF00"/>
                </a:highlight>
                <a:latin typeface="Calibri"/>
                <a:ea typeface="Calibri"/>
                <a:cs typeface="Calibri"/>
                <a:sym typeface="Calibri"/>
              </a:rPr>
              <a:t>CLICK HERE</a:t>
            </a:r>
            <a:endParaRPr>
              <a:highlight>
                <a:srgbClr val="FFFF00"/>
              </a:highlight>
            </a:endParaRPr>
          </a:p>
        </p:txBody>
      </p:sp>
      <p:sp>
        <p:nvSpPr>
          <p:cNvPr id="276" name="Google Shape;276;p19"/>
          <p:cNvSpPr txBox="1"/>
          <p:nvPr/>
        </p:nvSpPr>
        <p:spPr>
          <a:xfrm>
            <a:off x="10572214" y="-35560"/>
            <a:ext cx="1905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SETUP PORTAL</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277" name="Google Shape;277;p19"/>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2"/>
          <p:cNvSpPr txBox="1"/>
          <p:nvPr>
            <p:ph type="title"/>
          </p:nvPr>
        </p:nvSpPr>
        <p:spPr>
          <a:xfrm>
            <a:off x="2230555" y="612649"/>
            <a:ext cx="7727715"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700"/>
              <a:buFont typeface="Gill Sans"/>
              <a:buNone/>
            </a:pPr>
            <a:r>
              <a:rPr b="1" lang="en-US"/>
              <a:t>FOUR STEPS TO REGISTER</a:t>
            </a:r>
            <a:endParaRPr b="1"/>
          </a:p>
        </p:txBody>
      </p:sp>
      <p:sp>
        <p:nvSpPr>
          <p:cNvPr id="118" name="Google Shape;118;p2"/>
          <p:cNvSpPr txBox="1"/>
          <p:nvPr>
            <p:ph idx="1" type="body"/>
          </p:nvPr>
        </p:nvSpPr>
        <p:spPr>
          <a:xfrm>
            <a:off x="2244200" y="2025900"/>
            <a:ext cx="6140700" cy="2927100"/>
          </a:xfrm>
          <a:prstGeom prst="rect">
            <a:avLst/>
          </a:prstGeom>
          <a:noFill/>
          <a:ln>
            <a:noFill/>
          </a:ln>
        </p:spPr>
        <p:txBody>
          <a:bodyPr anchorCtr="0" anchor="t" bIns="45700" lIns="91425" spcFirstLastPara="1" rIns="91425" wrap="square" tIns="45700">
            <a:noAutofit/>
          </a:bodyPr>
          <a:lstStyle/>
          <a:p>
            <a:pPr indent="-228531" lvl="0" marL="228531" rtl="0" algn="l">
              <a:lnSpc>
                <a:spcPct val="100000"/>
              </a:lnSpc>
              <a:spcBef>
                <a:spcPts val="0"/>
              </a:spcBef>
              <a:spcAft>
                <a:spcPts val="0"/>
              </a:spcAft>
              <a:buSzPts val="2600"/>
              <a:buChar char="•"/>
            </a:pPr>
            <a:r>
              <a:rPr b="1" lang="en-US" sz="2600">
                <a:latin typeface="Calibri"/>
                <a:ea typeface="Calibri"/>
                <a:cs typeface="Calibri"/>
                <a:sym typeface="Calibri"/>
              </a:rPr>
              <a:t>Step 1: </a:t>
            </a:r>
            <a:r>
              <a:rPr lang="en-US" sz="2600" u="sng">
                <a:solidFill>
                  <a:schemeClr val="hlink"/>
                </a:solidFill>
                <a:latin typeface="Calibri"/>
                <a:ea typeface="Calibri"/>
                <a:cs typeface="Calibri"/>
                <a:sym typeface="Calibri"/>
                <a:hlinkClick r:id="rId3"/>
              </a:rPr>
              <a:t>Apply online</a:t>
            </a:r>
            <a:r>
              <a:rPr lang="en-US" sz="2600">
                <a:latin typeface="Calibri"/>
                <a:ea typeface="Calibri"/>
                <a:cs typeface="Calibri"/>
                <a:sym typeface="Calibri"/>
              </a:rPr>
              <a:t> </a:t>
            </a:r>
            <a:r>
              <a:rPr lang="en-US" sz="1700">
                <a:latin typeface="Calibri"/>
                <a:ea typeface="Calibri"/>
                <a:cs typeface="Calibri"/>
                <a:sym typeface="Calibri"/>
              </a:rPr>
              <a:t>(click link to start application)</a:t>
            </a:r>
            <a:endParaRPr sz="1700">
              <a:latin typeface="Calibri"/>
              <a:ea typeface="Calibri"/>
              <a:cs typeface="Calibri"/>
              <a:sym typeface="Calibri"/>
            </a:endParaRPr>
          </a:p>
          <a:p>
            <a:pPr indent="-228531" lvl="0" marL="228531" rtl="0" algn="l">
              <a:lnSpc>
                <a:spcPct val="100000"/>
              </a:lnSpc>
              <a:spcBef>
                <a:spcPts val="1000"/>
              </a:spcBef>
              <a:spcAft>
                <a:spcPts val="0"/>
              </a:spcAft>
              <a:buSzPts val="2600"/>
              <a:buChar char="•"/>
            </a:pPr>
            <a:r>
              <a:rPr b="1" lang="en-US" sz="2600">
                <a:latin typeface="Calibri"/>
                <a:ea typeface="Calibri"/>
                <a:cs typeface="Calibri"/>
                <a:sym typeface="Calibri"/>
              </a:rPr>
              <a:t>Step 2: </a:t>
            </a:r>
            <a:r>
              <a:rPr lang="en-US" sz="2600">
                <a:latin typeface="Calibri"/>
                <a:ea typeface="Calibri"/>
                <a:cs typeface="Calibri"/>
                <a:sym typeface="Calibri"/>
              </a:rPr>
              <a:t>Setup your “MyVCCCD” portal</a:t>
            </a:r>
            <a:endParaRPr/>
          </a:p>
          <a:p>
            <a:pPr indent="-228531" lvl="0" marL="228531" rtl="0" algn="l">
              <a:lnSpc>
                <a:spcPct val="100000"/>
              </a:lnSpc>
              <a:spcBef>
                <a:spcPts val="1000"/>
              </a:spcBef>
              <a:spcAft>
                <a:spcPts val="0"/>
              </a:spcAft>
              <a:buSzPts val="2600"/>
              <a:buChar char="•"/>
            </a:pPr>
            <a:r>
              <a:rPr b="1" lang="en-US" sz="2600">
                <a:latin typeface="Calibri"/>
                <a:ea typeface="Calibri"/>
                <a:cs typeface="Calibri"/>
                <a:sym typeface="Calibri"/>
              </a:rPr>
              <a:t>Step 3: </a:t>
            </a:r>
            <a:r>
              <a:rPr lang="en-US" sz="2600">
                <a:latin typeface="Calibri"/>
                <a:ea typeface="Calibri"/>
                <a:cs typeface="Calibri"/>
                <a:sym typeface="Calibri"/>
              </a:rPr>
              <a:t>Complete and S</a:t>
            </a:r>
            <a:r>
              <a:rPr lang="en-US" sz="2600">
                <a:latin typeface="Calibri"/>
                <a:ea typeface="Calibri"/>
                <a:cs typeface="Calibri"/>
                <a:sym typeface="Calibri"/>
              </a:rPr>
              <a:t>ubmit Recommendation/MOU form</a:t>
            </a:r>
            <a:endParaRPr sz="2600">
              <a:latin typeface="Calibri"/>
              <a:ea typeface="Calibri"/>
              <a:cs typeface="Calibri"/>
              <a:sym typeface="Calibri"/>
            </a:endParaRPr>
          </a:p>
          <a:p>
            <a:pPr indent="-228531" lvl="0" marL="228531" rtl="0" algn="l">
              <a:lnSpc>
                <a:spcPct val="100000"/>
              </a:lnSpc>
              <a:spcBef>
                <a:spcPts val="1000"/>
              </a:spcBef>
              <a:spcAft>
                <a:spcPts val="0"/>
              </a:spcAft>
              <a:buSzPts val="2600"/>
              <a:buChar char="•"/>
            </a:pPr>
            <a:r>
              <a:rPr b="1" lang="en-US" sz="2600">
                <a:latin typeface="Calibri"/>
                <a:ea typeface="Calibri"/>
                <a:cs typeface="Calibri"/>
                <a:sym typeface="Calibri"/>
              </a:rPr>
              <a:t>Step 4: </a:t>
            </a:r>
            <a:r>
              <a:rPr lang="en-US" sz="2600">
                <a:latin typeface="Calibri"/>
                <a:ea typeface="Calibri"/>
                <a:cs typeface="Calibri"/>
                <a:sym typeface="Calibri"/>
              </a:rPr>
              <a:t>Register for course through portal</a:t>
            </a:r>
            <a:endParaRPr/>
          </a:p>
          <a:p>
            <a:pPr indent="-63431" lvl="0" marL="228531" rtl="0" algn="l">
              <a:lnSpc>
                <a:spcPct val="100000"/>
              </a:lnSpc>
              <a:spcBef>
                <a:spcPts val="1000"/>
              </a:spcBef>
              <a:spcAft>
                <a:spcPts val="0"/>
              </a:spcAft>
              <a:buSzPts val="2600"/>
              <a:buNone/>
            </a:pPr>
            <a:r>
              <a:t/>
            </a:r>
            <a:endParaRPr sz="2600">
              <a:latin typeface="Calibri"/>
              <a:ea typeface="Calibri"/>
              <a:cs typeface="Calibri"/>
              <a:sym typeface="Calibri"/>
            </a:endParaRPr>
          </a:p>
          <a:p>
            <a:pPr indent="0" lvl="0" marL="0" rtl="0" algn="ctr">
              <a:lnSpc>
                <a:spcPct val="100000"/>
              </a:lnSpc>
              <a:spcBef>
                <a:spcPts val="1000"/>
              </a:spcBef>
              <a:spcAft>
                <a:spcPts val="0"/>
              </a:spcAft>
              <a:buSzPts val="2800"/>
              <a:buNone/>
            </a:pPr>
            <a:r>
              <a:rPr b="1" i="1" lang="en-US" sz="2800">
                <a:solidFill>
                  <a:srgbClr val="0C0C0C"/>
                </a:solidFill>
                <a:latin typeface="Calibri"/>
                <a:ea typeface="Calibri"/>
                <a:cs typeface="Calibri"/>
                <a:sym typeface="Calibri"/>
              </a:rPr>
              <a:t>The slides to follow will show you (in depth) how to complete each step</a:t>
            </a:r>
            <a:endParaRPr/>
          </a:p>
        </p:txBody>
      </p:sp>
      <p:pic>
        <p:nvPicPr>
          <p:cNvPr id="119" name="Google Shape;119;p2">
            <a:hlinkClick r:id="rId4"/>
          </p:cNvPr>
          <p:cNvPicPr preferRelativeResize="0"/>
          <p:nvPr/>
        </p:nvPicPr>
        <p:blipFill rotWithShape="1">
          <a:blip r:embed="rId5">
            <a:alphaModFix/>
          </a:blip>
          <a:srcRect b="0" l="0" r="0" t="0"/>
          <a:stretch/>
        </p:blipFill>
        <p:spPr>
          <a:xfrm>
            <a:off x="150812" y="1813838"/>
            <a:ext cx="1968601" cy="4997707"/>
          </a:xfrm>
          <a:prstGeom prst="rect">
            <a:avLst/>
          </a:prstGeom>
          <a:noFill/>
          <a:ln>
            <a:noFill/>
          </a:ln>
        </p:spPr>
      </p:pic>
      <p:sp>
        <p:nvSpPr>
          <p:cNvPr id="120" name="Google Shape;120;p2"/>
          <p:cNvSpPr txBox="1"/>
          <p:nvPr/>
        </p:nvSpPr>
        <p:spPr>
          <a:xfrm>
            <a:off x="2042152" y="6172200"/>
            <a:ext cx="64008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(Click on images to the left and right to be redirected to interactive resources)</a:t>
            </a:r>
            <a:endParaRPr b="0" i="0" sz="1800" u="none" cap="none" strike="noStrike">
              <a:solidFill>
                <a:schemeClr val="dk1"/>
              </a:solidFill>
              <a:latin typeface="Calibri"/>
              <a:ea typeface="Calibri"/>
              <a:cs typeface="Calibri"/>
              <a:sym typeface="Calibri"/>
            </a:endParaRPr>
          </a:p>
        </p:txBody>
      </p:sp>
      <p:pic>
        <p:nvPicPr>
          <p:cNvPr id="121" name="Google Shape;121;p2">
            <a:hlinkClick r:id="rId6"/>
          </p:cNvPr>
          <p:cNvPicPr preferRelativeResize="0"/>
          <p:nvPr/>
        </p:nvPicPr>
        <p:blipFill rotWithShape="1">
          <a:blip r:embed="rId7">
            <a:alphaModFix/>
          </a:blip>
          <a:srcRect b="0" l="0" r="0" t="0"/>
          <a:stretch/>
        </p:blipFill>
        <p:spPr>
          <a:xfrm>
            <a:off x="8384912" y="1828522"/>
            <a:ext cx="3816550" cy="4968364"/>
          </a:xfrm>
          <a:prstGeom prst="rect">
            <a:avLst/>
          </a:prstGeom>
          <a:noFill/>
          <a:ln>
            <a:noFill/>
          </a:ln>
        </p:spPr>
      </p:pic>
      <p:pic>
        <p:nvPicPr>
          <p:cNvPr descr="https://lh4.googleusercontent.com/DSS1jMHcKrhlbnHvSHqj74s0r0n0gi87eZSaPhkGZTF4IjDWNJtCiLabRScjlVKMbhaU6EuJ7_hd_57NSxG7t3voJid0etQHXgfW4gmzOWcfdyvlw9lpiMCVX7pWiruxguZJ9lK35Us" id="122" name="Google Shape;122;p2"/>
          <p:cNvPicPr preferRelativeResize="0"/>
          <p:nvPr/>
        </p:nvPicPr>
        <p:blipFill rotWithShape="1">
          <a:blip r:embed="rId8">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C5F7"/>
        </a:solidFill>
      </p:bgPr>
    </p:bg>
    <p:spTree>
      <p:nvGrpSpPr>
        <p:cNvPr id="281" name="Shape 281"/>
        <p:cNvGrpSpPr/>
        <p:nvPr/>
      </p:nvGrpSpPr>
      <p:grpSpPr>
        <a:xfrm>
          <a:off x="0" y="0"/>
          <a:ext cx="0" cy="0"/>
          <a:chOff x="0" y="0"/>
          <a:chExt cx="0" cy="0"/>
        </a:xfrm>
      </p:grpSpPr>
      <p:sp>
        <p:nvSpPr>
          <p:cNvPr id="282" name="Google Shape;282;p20"/>
          <p:cNvSpPr txBox="1"/>
          <p:nvPr>
            <p:ph type="title"/>
          </p:nvPr>
        </p:nvSpPr>
        <p:spPr>
          <a:xfrm>
            <a:off x="2589212" y="381000"/>
            <a:ext cx="7848600" cy="752186"/>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700"/>
              <a:buFont typeface="Gill Sans"/>
              <a:buNone/>
            </a:pPr>
            <a:r>
              <a:rPr lang="en-US"/>
              <a:t>WELCOME TO YOUR PORTAL!</a:t>
            </a:r>
            <a:endParaRPr/>
          </a:p>
        </p:txBody>
      </p:sp>
      <p:pic>
        <p:nvPicPr>
          <p:cNvPr id="283" name="Google Shape;283;p20"/>
          <p:cNvPicPr preferRelativeResize="0"/>
          <p:nvPr/>
        </p:nvPicPr>
        <p:blipFill rotWithShape="1">
          <a:blip r:embed="rId3">
            <a:alphaModFix/>
          </a:blip>
          <a:srcRect b="0" l="0" r="0" t="0"/>
          <a:stretch/>
        </p:blipFill>
        <p:spPr>
          <a:xfrm>
            <a:off x="1293890" y="1343904"/>
            <a:ext cx="10055781" cy="4465329"/>
          </a:xfrm>
          <a:prstGeom prst="rect">
            <a:avLst/>
          </a:prstGeom>
          <a:noFill/>
          <a:ln>
            <a:noFill/>
          </a:ln>
        </p:spPr>
      </p:pic>
      <p:sp>
        <p:nvSpPr>
          <p:cNvPr id="284" name="Google Shape;284;p20"/>
          <p:cNvSpPr txBox="1"/>
          <p:nvPr/>
        </p:nvSpPr>
        <p:spPr>
          <a:xfrm>
            <a:off x="1598612" y="6019952"/>
            <a:ext cx="9446339" cy="36923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99">
                <a:solidFill>
                  <a:schemeClr val="dk1"/>
                </a:solidFill>
                <a:latin typeface="Calibri"/>
                <a:ea typeface="Calibri"/>
                <a:cs typeface="Calibri"/>
                <a:sym typeface="Calibri"/>
              </a:rPr>
              <a:t>Click on “My Account” at the top right to change your temporary password.</a:t>
            </a:r>
            <a:endParaRPr/>
          </a:p>
        </p:txBody>
      </p:sp>
      <p:sp>
        <p:nvSpPr>
          <p:cNvPr id="285" name="Google Shape;285;p20"/>
          <p:cNvSpPr txBox="1"/>
          <p:nvPr/>
        </p:nvSpPr>
        <p:spPr>
          <a:xfrm>
            <a:off x="6246812" y="1415199"/>
            <a:ext cx="2044293" cy="5230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799">
                <a:highlight>
                  <a:srgbClr val="FFFF00"/>
                </a:highlight>
                <a:latin typeface="Calibri"/>
                <a:ea typeface="Calibri"/>
                <a:cs typeface="Calibri"/>
                <a:sym typeface="Calibri"/>
              </a:rPr>
              <a:t>CLICK HERE</a:t>
            </a:r>
            <a:endParaRPr>
              <a:highlight>
                <a:srgbClr val="FFFF00"/>
              </a:highlight>
            </a:endParaRPr>
          </a:p>
        </p:txBody>
      </p:sp>
      <p:sp>
        <p:nvSpPr>
          <p:cNvPr id="286" name="Google Shape;286;p20"/>
          <p:cNvSpPr/>
          <p:nvPr/>
        </p:nvSpPr>
        <p:spPr>
          <a:xfrm>
            <a:off x="8318260" y="1524000"/>
            <a:ext cx="747952" cy="235464"/>
          </a:xfrm>
          <a:prstGeom prst="rightArrow">
            <a:avLst>
              <a:gd fmla="val 50000" name="adj1"/>
              <a:gd fmla="val 50000" name="adj2"/>
            </a:avLst>
          </a:prstGeom>
          <a:solidFill>
            <a:srgbClr val="FFFF00"/>
          </a:solidFill>
          <a:ln cap="flat" cmpd="sng" w="28575">
            <a:solidFill>
              <a:srgbClr val="76C2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Gill Sans"/>
              <a:ea typeface="Gill Sans"/>
              <a:cs typeface="Gill Sans"/>
              <a:sym typeface="Gill Sans"/>
            </a:endParaRPr>
          </a:p>
        </p:txBody>
      </p:sp>
      <p:sp>
        <p:nvSpPr>
          <p:cNvPr id="287" name="Google Shape;287;p20"/>
          <p:cNvSpPr txBox="1"/>
          <p:nvPr/>
        </p:nvSpPr>
        <p:spPr>
          <a:xfrm>
            <a:off x="10572214" y="-35560"/>
            <a:ext cx="1905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SETUP PORTAL</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288" name="Google Shape;288;p20"/>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C5F7"/>
        </a:solidFill>
      </p:bgPr>
    </p:bg>
    <p:spTree>
      <p:nvGrpSpPr>
        <p:cNvPr id="292" name="Shape 292"/>
        <p:cNvGrpSpPr/>
        <p:nvPr/>
      </p:nvGrpSpPr>
      <p:grpSpPr>
        <a:xfrm>
          <a:off x="0" y="0"/>
          <a:ext cx="0" cy="0"/>
          <a:chOff x="0" y="0"/>
          <a:chExt cx="0" cy="0"/>
        </a:xfrm>
      </p:grpSpPr>
      <p:pic>
        <p:nvPicPr>
          <p:cNvPr id="293" name="Google Shape;293;p21"/>
          <p:cNvPicPr preferRelativeResize="0"/>
          <p:nvPr/>
        </p:nvPicPr>
        <p:blipFill rotWithShape="1">
          <a:blip r:embed="rId3">
            <a:alphaModFix/>
          </a:blip>
          <a:srcRect b="0" l="0" r="0" t="0"/>
          <a:stretch/>
        </p:blipFill>
        <p:spPr>
          <a:xfrm>
            <a:off x="1190063" y="1006982"/>
            <a:ext cx="9808699" cy="4844037"/>
          </a:xfrm>
          <a:prstGeom prst="rect">
            <a:avLst/>
          </a:prstGeom>
          <a:noFill/>
          <a:ln>
            <a:noFill/>
          </a:ln>
        </p:spPr>
      </p:pic>
      <p:sp>
        <p:nvSpPr>
          <p:cNvPr id="294" name="Google Shape;294;p21"/>
          <p:cNvSpPr txBox="1"/>
          <p:nvPr/>
        </p:nvSpPr>
        <p:spPr>
          <a:xfrm>
            <a:off x="6851597" y="3980735"/>
            <a:ext cx="3074908" cy="461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399">
                <a:highlight>
                  <a:srgbClr val="FFFF00"/>
                </a:highlight>
                <a:latin typeface="Calibri"/>
                <a:ea typeface="Calibri"/>
                <a:cs typeface="Calibri"/>
                <a:sym typeface="Calibri"/>
              </a:rPr>
              <a:t>CLICK HERE</a:t>
            </a:r>
            <a:endParaRPr>
              <a:highlight>
                <a:srgbClr val="FFFF00"/>
              </a:highlight>
            </a:endParaRPr>
          </a:p>
        </p:txBody>
      </p:sp>
      <p:sp>
        <p:nvSpPr>
          <p:cNvPr id="295" name="Google Shape;295;p21"/>
          <p:cNvSpPr txBox="1"/>
          <p:nvPr/>
        </p:nvSpPr>
        <p:spPr>
          <a:xfrm>
            <a:off x="2336191" y="6001534"/>
            <a:ext cx="8079714" cy="36923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99">
                <a:solidFill>
                  <a:schemeClr val="dk1"/>
                </a:solidFill>
                <a:latin typeface="Calibri"/>
                <a:ea typeface="Calibri"/>
                <a:cs typeface="Calibri"/>
                <a:sym typeface="Calibri"/>
              </a:rPr>
              <a:t>Change your password by pressing “change your password now” link.</a:t>
            </a:r>
            <a:endParaRPr/>
          </a:p>
        </p:txBody>
      </p:sp>
      <p:sp>
        <p:nvSpPr>
          <p:cNvPr id="296" name="Google Shape;296;p21"/>
          <p:cNvSpPr/>
          <p:nvPr/>
        </p:nvSpPr>
        <p:spPr>
          <a:xfrm rot="10800000">
            <a:off x="6002071" y="4093774"/>
            <a:ext cx="747952" cy="235464"/>
          </a:xfrm>
          <a:prstGeom prst="rightArrow">
            <a:avLst>
              <a:gd fmla="val 50000" name="adj1"/>
              <a:gd fmla="val 50000" name="adj2"/>
            </a:avLst>
          </a:prstGeom>
          <a:solidFill>
            <a:srgbClr val="FFFF00"/>
          </a:solidFill>
          <a:ln cap="flat" cmpd="sng" w="28575">
            <a:solidFill>
              <a:srgbClr val="76C2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Gill Sans"/>
              <a:ea typeface="Gill Sans"/>
              <a:cs typeface="Gill Sans"/>
              <a:sym typeface="Gill Sans"/>
            </a:endParaRPr>
          </a:p>
        </p:txBody>
      </p:sp>
      <p:sp>
        <p:nvSpPr>
          <p:cNvPr id="297" name="Google Shape;297;p21"/>
          <p:cNvSpPr txBox="1"/>
          <p:nvPr/>
        </p:nvSpPr>
        <p:spPr>
          <a:xfrm>
            <a:off x="10572214" y="-35560"/>
            <a:ext cx="1905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SETUP PORTAL</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298" name="Google Shape;298;p21"/>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C5F7"/>
        </a:solidFill>
      </p:bgPr>
    </p:bg>
    <p:spTree>
      <p:nvGrpSpPr>
        <p:cNvPr id="302" name="Shape 302"/>
        <p:cNvGrpSpPr/>
        <p:nvPr/>
      </p:nvGrpSpPr>
      <p:grpSpPr>
        <a:xfrm>
          <a:off x="0" y="0"/>
          <a:ext cx="0" cy="0"/>
          <a:chOff x="0" y="0"/>
          <a:chExt cx="0" cy="0"/>
        </a:xfrm>
      </p:grpSpPr>
      <p:pic>
        <p:nvPicPr>
          <p:cNvPr id="303" name="Google Shape;303;p22"/>
          <p:cNvPicPr preferRelativeResize="0"/>
          <p:nvPr/>
        </p:nvPicPr>
        <p:blipFill rotWithShape="1">
          <a:blip r:embed="rId3">
            <a:alphaModFix/>
          </a:blip>
          <a:srcRect b="0" l="0" r="0" t="0"/>
          <a:stretch/>
        </p:blipFill>
        <p:spPr>
          <a:xfrm>
            <a:off x="1247201" y="1464086"/>
            <a:ext cx="9694423" cy="3929828"/>
          </a:xfrm>
          <a:prstGeom prst="rect">
            <a:avLst/>
          </a:prstGeom>
          <a:noFill/>
          <a:ln>
            <a:noFill/>
          </a:ln>
        </p:spPr>
      </p:pic>
      <p:sp>
        <p:nvSpPr>
          <p:cNvPr id="304" name="Google Shape;304;p22"/>
          <p:cNvSpPr txBox="1"/>
          <p:nvPr/>
        </p:nvSpPr>
        <p:spPr>
          <a:xfrm>
            <a:off x="3065674" y="5762883"/>
            <a:ext cx="6399133" cy="6461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99">
                <a:solidFill>
                  <a:schemeClr val="dk1"/>
                </a:solidFill>
                <a:latin typeface="Calibri"/>
                <a:ea typeface="Calibri"/>
                <a:cs typeface="Calibri"/>
                <a:sym typeface="Calibri"/>
              </a:rPr>
              <a:t>Type in Temporary Password (the one you wrote down at the beginning with your username). Press continue.</a:t>
            </a:r>
            <a:endParaRPr/>
          </a:p>
        </p:txBody>
      </p:sp>
      <p:sp>
        <p:nvSpPr>
          <p:cNvPr id="305" name="Google Shape;305;p22"/>
          <p:cNvSpPr txBox="1"/>
          <p:nvPr/>
        </p:nvSpPr>
        <p:spPr>
          <a:xfrm>
            <a:off x="10572214" y="-35560"/>
            <a:ext cx="1905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SETUP PORTAL</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306" name="Google Shape;306;p22"/>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C5F7"/>
        </a:solidFill>
      </p:bgPr>
    </p:bg>
    <p:spTree>
      <p:nvGrpSpPr>
        <p:cNvPr id="310" name="Shape 310"/>
        <p:cNvGrpSpPr/>
        <p:nvPr/>
      </p:nvGrpSpPr>
      <p:grpSpPr>
        <a:xfrm>
          <a:off x="0" y="0"/>
          <a:ext cx="0" cy="0"/>
          <a:chOff x="0" y="0"/>
          <a:chExt cx="0" cy="0"/>
        </a:xfrm>
      </p:grpSpPr>
      <p:pic>
        <p:nvPicPr>
          <p:cNvPr id="311" name="Google Shape;311;p23"/>
          <p:cNvPicPr preferRelativeResize="0"/>
          <p:nvPr/>
        </p:nvPicPr>
        <p:blipFill rotWithShape="1">
          <a:blip r:embed="rId3">
            <a:alphaModFix/>
          </a:blip>
          <a:srcRect b="0" l="0" r="0" t="0"/>
          <a:stretch/>
        </p:blipFill>
        <p:spPr>
          <a:xfrm>
            <a:off x="2767708" y="1311718"/>
            <a:ext cx="6653409" cy="4234565"/>
          </a:xfrm>
          <a:prstGeom prst="rect">
            <a:avLst/>
          </a:prstGeom>
          <a:noFill/>
          <a:ln>
            <a:noFill/>
          </a:ln>
        </p:spPr>
      </p:pic>
      <p:sp>
        <p:nvSpPr>
          <p:cNvPr id="312" name="Google Shape;312;p23"/>
          <p:cNvSpPr txBox="1"/>
          <p:nvPr/>
        </p:nvSpPr>
        <p:spPr>
          <a:xfrm>
            <a:off x="3545840" y="5901392"/>
            <a:ext cx="5032507" cy="36923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99">
                <a:solidFill>
                  <a:schemeClr val="dk1"/>
                </a:solidFill>
                <a:latin typeface="Calibri"/>
                <a:ea typeface="Calibri"/>
                <a:cs typeface="Calibri"/>
                <a:sym typeface="Calibri"/>
              </a:rPr>
              <a:t>Create password that satisfies rules in green box.</a:t>
            </a:r>
            <a:endParaRPr/>
          </a:p>
        </p:txBody>
      </p:sp>
      <p:sp>
        <p:nvSpPr>
          <p:cNvPr id="313" name="Google Shape;313;p23"/>
          <p:cNvSpPr txBox="1"/>
          <p:nvPr/>
        </p:nvSpPr>
        <p:spPr>
          <a:xfrm>
            <a:off x="10572214" y="-35560"/>
            <a:ext cx="1905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SETUP PORTAL</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314" name="Google Shape;314;p23"/>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C5F7"/>
        </a:solidFill>
      </p:bgPr>
    </p:bg>
    <p:spTree>
      <p:nvGrpSpPr>
        <p:cNvPr id="318" name="Shape 318"/>
        <p:cNvGrpSpPr/>
        <p:nvPr/>
      </p:nvGrpSpPr>
      <p:grpSpPr>
        <a:xfrm>
          <a:off x="0" y="0"/>
          <a:ext cx="0" cy="0"/>
          <a:chOff x="0" y="0"/>
          <a:chExt cx="0" cy="0"/>
        </a:xfrm>
      </p:grpSpPr>
      <p:pic>
        <p:nvPicPr>
          <p:cNvPr id="319" name="Google Shape;319;p24"/>
          <p:cNvPicPr preferRelativeResize="0"/>
          <p:nvPr/>
        </p:nvPicPr>
        <p:blipFill rotWithShape="1">
          <a:blip r:embed="rId3">
            <a:alphaModFix/>
          </a:blip>
          <a:srcRect b="0" l="0" r="0" t="0"/>
          <a:stretch/>
        </p:blipFill>
        <p:spPr>
          <a:xfrm>
            <a:off x="2834369" y="2352900"/>
            <a:ext cx="6520087" cy="2152200"/>
          </a:xfrm>
          <a:prstGeom prst="rect">
            <a:avLst/>
          </a:prstGeom>
          <a:noFill/>
          <a:ln>
            <a:noFill/>
          </a:ln>
        </p:spPr>
      </p:pic>
      <p:sp>
        <p:nvSpPr>
          <p:cNvPr id="320" name="Google Shape;320;p24"/>
          <p:cNvSpPr txBox="1"/>
          <p:nvPr/>
        </p:nvSpPr>
        <p:spPr>
          <a:xfrm>
            <a:off x="3287289" y="4913358"/>
            <a:ext cx="5300292" cy="64607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99">
                <a:solidFill>
                  <a:schemeClr val="dk1"/>
                </a:solidFill>
                <a:latin typeface="Calibri"/>
                <a:ea typeface="Calibri"/>
                <a:cs typeface="Calibri"/>
                <a:sym typeface="Calibri"/>
              </a:rPr>
              <a:t>Press “Return to the Account Management Page”. You’re done setting up your portal.</a:t>
            </a:r>
            <a:endParaRPr sz="1799">
              <a:solidFill>
                <a:schemeClr val="dk1"/>
              </a:solidFill>
              <a:latin typeface="Calibri"/>
              <a:ea typeface="Calibri"/>
              <a:cs typeface="Calibri"/>
              <a:sym typeface="Calibri"/>
            </a:endParaRPr>
          </a:p>
        </p:txBody>
      </p:sp>
      <p:sp>
        <p:nvSpPr>
          <p:cNvPr id="321" name="Google Shape;321;p24"/>
          <p:cNvSpPr/>
          <p:nvPr/>
        </p:nvSpPr>
        <p:spPr>
          <a:xfrm rot="10800000">
            <a:off x="5563458" y="3745829"/>
            <a:ext cx="747952" cy="235464"/>
          </a:xfrm>
          <a:prstGeom prst="rightArrow">
            <a:avLst>
              <a:gd fmla="val 50000" name="adj1"/>
              <a:gd fmla="val 50000" name="adj2"/>
            </a:avLst>
          </a:prstGeom>
          <a:solidFill>
            <a:srgbClr val="FFFF00"/>
          </a:solidFill>
          <a:ln cap="flat" cmpd="sng" w="28575">
            <a:solidFill>
              <a:srgbClr val="76C2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Gill Sans"/>
              <a:ea typeface="Gill Sans"/>
              <a:cs typeface="Gill Sans"/>
              <a:sym typeface="Gill Sans"/>
            </a:endParaRPr>
          </a:p>
        </p:txBody>
      </p:sp>
      <p:sp>
        <p:nvSpPr>
          <p:cNvPr id="322" name="Google Shape;322;p24"/>
          <p:cNvSpPr txBox="1"/>
          <p:nvPr/>
        </p:nvSpPr>
        <p:spPr>
          <a:xfrm>
            <a:off x="6379781" y="3632787"/>
            <a:ext cx="2124694" cy="461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399">
                <a:highlight>
                  <a:srgbClr val="FFFF00"/>
                </a:highlight>
                <a:latin typeface="Calibri"/>
                <a:ea typeface="Calibri"/>
                <a:cs typeface="Calibri"/>
                <a:sym typeface="Calibri"/>
              </a:rPr>
              <a:t>CLICK HERE</a:t>
            </a:r>
            <a:endParaRPr>
              <a:highlight>
                <a:srgbClr val="FFFF00"/>
              </a:highlight>
            </a:endParaRPr>
          </a:p>
        </p:txBody>
      </p:sp>
      <p:sp>
        <p:nvSpPr>
          <p:cNvPr id="323" name="Google Shape;323;p24"/>
          <p:cNvSpPr txBox="1"/>
          <p:nvPr/>
        </p:nvSpPr>
        <p:spPr>
          <a:xfrm>
            <a:off x="10572214" y="-35560"/>
            <a:ext cx="1905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SETUP PORTAL</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324" name="Google Shape;324;p24"/>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25"/>
          <p:cNvSpPr txBox="1"/>
          <p:nvPr>
            <p:ph type="title"/>
          </p:nvPr>
        </p:nvSpPr>
        <p:spPr>
          <a:xfrm>
            <a:off x="1599784" y="2386744"/>
            <a:ext cx="8989258"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p>
            <a:pPr indent="0" lvl="0" marL="0" rtl="0" algn="ctr">
              <a:lnSpc>
                <a:spcPct val="90000"/>
              </a:lnSpc>
              <a:spcBef>
                <a:spcPts val="0"/>
              </a:spcBef>
              <a:spcAft>
                <a:spcPts val="0"/>
              </a:spcAft>
              <a:buClr>
                <a:srgbClr val="262626"/>
              </a:buClr>
              <a:buSzPts val="3419"/>
              <a:buFont typeface="Gill Sans"/>
              <a:buNone/>
            </a:pPr>
            <a:r>
              <a:rPr b="1" lang="en-US" sz="3419"/>
              <a:t>STEP 3: SUBMIT RECOMMENDATION/MOU FORM</a:t>
            </a:r>
            <a:endParaRPr b="1" sz="3419"/>
          </a:p>
        </p:txBody>
      </p:sp>
      <p:sp>
        <p:nvSpPr>
          <p:cNvPr id="330" name="Google Shape;330;p25"/>
          <p:cNvSpPr txBox="1"/>
          <p:nvPr/>
        </p:nvSpPr>
        <p:spPr>
          <a:xfrm>
            <a:off x="10589042" y="-35560"/>
            <a:ext cx="18881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SUBMIT FORM</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331" name="Google Shape;331;p25"/>
          <p:cNvPicPr preferRelativeResize="0"/>
          <p:nvPr/>
        </p:nvPicPr>
        <p:blipFill rotWithShape="1">
          <a:blip r:embed="rId3">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335" name="Shape 335"/>
        <p:cNvGrpSpPr/>
        <p:nvPr/>
      </p:nvGrpSpPr>
      <p:grpSpPr>
        <a:xfrm>
          <a:off x="0" y="0"/>
          <a:ext cx="0" cy="0"/>
          <a:chOff x="0" y="0"/>
          <a:chExt cx="0" cy="0"/>
        </a:xfrm>
      </p:grpSpPr>
      <p:sp>
        <p:nvSpPr>
          <p:cNvPr id="336" name="Google Shape;336;p26"/>
          <p:cNvSpPr txBox="1"/>
          <p:nvPr>
            <p:ph type="title"/>
          </p:nvPr>
        </p:nvSpPr>
        <p:spPr>
          <a:xfrm>
            <a:off x="1963874" y="333775"/>
            <a:ext cx="8261100" cy="1752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700"/>
              <a:buFont typeface="Gill Sans"/>
              <a:buNone/>
            </a:pPr>
            <a:r>
              <a:rPr b="1" lang="en-US"/>
              <a:t>HOW TO ELECTRONICALLY SIGN FORM</a:t>
            </a:r>
            <a:endParaRPr b="1"/>
          </a:p>
        </p:txBody>
      </p:sp>
      <p:sp>
        <p:nvSpPr>
          <p:cNvPr id="337" name="Google Shape;337;p26"/>
          <p:cNvSpPr txBox="1"/>
          <p:nvPr/>
        </p:nvSpPr>
        <p:spPr>
          <a:xfrm>
            <a:off x="1963875" y="4615400"/>
            <a:ext cx="8625000" cy="584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FFFFFF"/>
                </a:solidFill>
              </a:rPr>
              <a:t>Click here for instructions:</a:t>
            </a:r>
            <a:endParaRPr sz="1700">
              <a:solidFill>
                <a:srgbClr val="FFFFFF"/>
              </a:solidFill>
            </a:endParaRPr>
          </a:p>
          <a:p>
            <a:pPr indent="0" lvl="0" marL="0" marR="0" rtl="0" algn="ctr">
              <a:spcBef>
                <a:spcPts val="0"/>
              </a:spcBef>
              <a:spcAft>
                <a:spcPts val="0"/>
              </a:spcAft>
              <a:buNone/>
            </a:pPr>
            <a:r>
              <a:rPr lang="en-US">
                <a:solidFill>
                  <a:srgbClr val="F4CCCC"/>
                </a:solidFill>
              </a:rPr>
              <a:t> </a:t>
            </a:r>
            <a:r>
              <a:rPr lang="en-US" sz="3200" u="sng">
                <a:solidFill>
                  <a:srgbClr val="F4CCCC"/>
                </a:solidFill>
                <a:latin typeface="Gill Sans"/>
                <a:ea typeface="Gill Sans"/>
                <a:cs typeface="Gill Sans"/>
                <a:sym typeface="Gill Sans"/>
                <a:hlinkClick r:id="rId3"/>
              </a:rPr>
              <a:t>How-To Electronically Sign MOU Guide</a:t>
            </a:r>
            <a:endParaRPr sz="3200">
              <a:solidFill>
                <a:srgbClr val="F4CCCC"/>
              </a:solidFill>
              <a:latin typeface="Gill Sans"/>
              <a:ea typeface="Gill Sans"/>
              <a:cs typeface="Gill Sans"/>
              <a:sym typeface="Gill Sans"/>
            </a:endParaRPr>
          </a:p>
        </p:txBody>
      </p:sp>
      <p:sp>
        <p:nvSpPr>
          <p:cNvPr id="338" name="Google Shape;338;p26"/>
          <p:cNvSpPr txBox="1"/>
          <p:nvPr/>
        </p:nvSpPr>
        <p:spPr>
          <a:xfrm>
            <a:off x="10589042" y="-35560"/>
            <a:ext cx="18881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SUBMIT FORM</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339" name="Google Shape;339;p26"/>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
        <p:nvSpPr>
          <p:cNvPr id="340" name="Google Shape;340;p26"/>
          <p:cNvSpPr txBox="1"/>
          <p:nvPr/>
        </p:nvSpPr>
        <p:spPr>
          <a:xfrm>
            <a:off x="1358025" y="2672850"/>
            <a:ext cx="9936300" cy="3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700">
                <a:solidFill>
                  <a:srgbClr val="FFFFFF"/>
                </a:solidFill>
              </a:rPr>
              <a:t>Click here to download: </a:t>
            </a:r>
            <a:endParaRPr sz="1700">
              <a:solidFill>
                <a:srgbClr val="FFFFFF"/>
              </a:solidFill>
            </a:endParaRPr>
          </a:p>
          <a:p>
            <a:pPr indent="0" lvl="0" marL="0" rtl="0" algn="ctr">
              <a:spcBef>
                <a:spcPts val="0"/>
              </a:spcBef>
              <a:spcAft>
                <a:spcPts val="0"/>
              </a:spcAft>
              <a:buNone/>
            </a:pPr>
            <a:r>
              <a:rPr lang="en-US" sz="3300" u="sng">
                <a:solidFill>
                  <a:srgbClr val="F4CCCC"/>
                </a:solidFill>
                <a:latin typeface="Gill Sans"/>
                <a:ea typeface="Gill Sans"/>
                <a:cs typeface="Gill Sans"/>
                <a:sym typeface="Gill Sans"/>
                <a:hlinkClick r:id="rId5"/>
              </a:rPr>
              <a:t>Recommendation for Dual Enrollment/MOU Form </a:t>
            </a:r>
            <a:endParaRPr sz="2200">
              <a:solidFill>
                <a:srgbClr val="F4CCCC"/>
              </a:solidFill>
              <a:latin typeface="Gill Sans"/>
              <a:ea typeface="Gill Sans"/>
              <a:cs typeface="Gill Sans"/>
              <a:sym typeface="Gill San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344" name="Shape 344"/>
        <p:cNvGrpSpPr/>
        <p:nvPr/>
      </p:nvGrpSpPr>
      <p:grpSpPr>
        <a:xfrm>
          <a:off x="0" y="0"/>
          <a:ext cx="0" cy="0"/>
          <a:chOff x="0" y="0"/>
          <a:chExt cx="0" cy="0"/>
        </a:xfrm>
      </p:grpSpPr>
      <p:sp>
        <p:nvSpPr>
          <p:cNvPr id="345" name="Google Shape;345;g899043debc_0_222"/>
          <p:cNvSpPr txBox="1"/>
          <p:nvPr>
            <p:ph type="title"/>
          </p:nvPr>
        </p:nvSpPr>
        <p:spPr>
          <a:xfrm>
            <a:off x="1899050" y="231000"/>
            <a:ext cx="8261100" cy="5727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rtl="0" algn="ctr">
              <a:lnSpc>
                <a:spcPct val="90000"/>
              </a:lnSpc>
              <a:spcBef>
                <a:spcPts val="0"/>
              </a:spcBef>
              <a:spcAft>
                <a:spcPts val="0"/>
              </a:spcAft>
              <a:buClr>
                <a:srgbClr val="262626"/>
              </a:buClr>
              <a:buSzPts val="2700"/>
              <a:buFont typeface="Gill Sans"/>
              <a:buNone/>
            </a:pPr>
            <a:r>
              <a:rPr b="1" lang="en-US"/>
              <a:t>COMPLETE MOU FORM </a:t>
            </a:r>
            <a:r>
              <a:rPr b="1" i="1" lang="en-US" u="sng"/>
              <a:t>IN ITS ENTIRETY</a:t>
            </a:r>
            <a:endParaRPr b="1" i="1" u="sng"/>
          </a:p>
        </p:txBody>
      </p:sp>
      <p:sp>
        <p:nvSpPr>
          <p:cNvPr id="346" name="Google Shape;346;g899043debc_0_222"/>
          <p:cNvSpPr txBox="1"/>
          <p:nvPr/>
        </p:nvSpPr>
        <p:spPr>
          <a:xfrm>
            <a:off x="10589042" y="-35560"/>
            <a:ext cx="18882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SUBMIT FORM</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347" name="Google Shape;347;g899043debc_0_222"/>
          <p:cNvPicPr preferRelativeResize="0"/>
          <p:nvPr/>
        </p:nvPicPr>
        <p:blipFill rotWithShape="1">
          <a:blip r:embed="rId3">
            <a:alphaModFix/>
          </a:blip>
          <a:srcRect b="0" l="0" r="0" t="0"/>
          <a:stretch/>
        </p:blipFill>
        <p:spPr>
          <a:xfrm>
            <a:off x="0" y="6400800"/>
            <a:ext cx="537453" cy="457200"/>
          </a:xfrm>
          <a:prstGeom prst="rect">
            <a:avLst/>
          </a:prstGeom>
          <a:noFill/>
          <a:ln>
            <a:noFill/>
          </a:ln>
        </p:spPr>
      </p:pic>
      <p:sp>
        <p:nvSpPr>
          <p:cNvPr id="348" name="Google Shape;348;g899043debc_0_222"/>
          <p:cNvSpPr txBox="1"/>
          <p:nvPr/>
        </p:nvSpPr>
        <p:spPr>
          <a:xfrm>
            <a:off x="6463325" y="1140875"/>
            <a:ext cx="5076000" cy="51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900">
                <a:solidFill>
                  <a:srgbClr val="FFFFFF"/>
                </a:solidFill>
                <a:latin typeface="Gill Sans"/>
                <a:ea typeface="Gill Sans"/>
                <a:cs typeface="Gill Sans"/>
                <a:sym typeface="Gill Sans"/>
              </a:rPr>
              <a:t>Not completing every portion of the form will delay the registration process and require you to submit it more than once. </a:t>
            </a:r>
            <a:endParaRPr sz="1900">
              <a:solidFill>
                <a:srgbClr val="FFFFFF"/>
              </a:solidFill>
              <a:latin typeface="Gill Sans"/>
              <a:ea typeface="Gill Sans"/>
              <a:cs typeface="Gill Sans"/>
              <a:sym typeface="Gill Sans"/>
            </a:endParaRPr>
          </a:p>
          <a:p>
            <a:pPr indent="0" lvl="0" marL="0" rtl="0" algn="l">
              <a:spcBef>
                <a:spcPts val="0"/>
              </a:spcBef>
              <a:spcAft>
                <a:spcPts val="0"/>
              </a:spcAft>
              <a:buNone/>
            </a:pPr>
            <a:r>
              <a:t/>
            </a:r>
            <a:endParaRPr sz="1900">
              <a:solidFill>
                <a:srgbClr val="FFFFFF"/>
              </a:solidFill>
              <a:latin typeface="Gill Sans"/>
              <a:ea typeface="Gill Sans"/>
              <a:cs typeface="Gill Sans"/>
              <a:sym typeface="Gill Sans"/>
            </a:endParaRPr>
          </a:p>
          <a:p>
            <a:pPr indent="0" lvl="0" marL="0" rtl="0" algn="l">
              <a:spcBef>
                <a:spcPts val="0"/>
              </a:spcBef>
              <a:spcAft>
                <a:spcPts val="0"/>
              </a:spcAft>
              <a:buNone/>
            </a:pPr>
            <a:r>
              <a:t/>
            </a:r>
            <a:endParaRPr sz="1900">
              <a:solidFill>
                <a:srgbClr val="FFFFFF"/>
              </a:solidFill>
              <a:latin typeface="Gill Sans"/>
              <a:ea typeface="Gill Sans"/>
              <a:cs typeface="Gill Sans"/>
              <a:sym typeface="Gill Sans"/>
            </a:endParaRPr>
          </a:p>
          <a:p>
            <a:pPr indent="0" lvl="0" marL="0" rtl="0" algn="l">
              <a:spcBef>
                <a:spcPts val="0"/>
              </a:spcBef>
              <a:spcAft>
                <a:spcPts val="0"/>
              </a:spcAft>
              <a:buNone/>
            </a:pPr>
            <a:r>
              <a:rPr b="1" i="1" lang="en-US" sz="1900" u="sng">
                <a:solidFill>
                  <a:srgbClr val="FFFFFF"/>
                </a:solidFill>
                <a:latin typeface="Gill Sans"/>
                <a:ea typeface="Gill Sans"/>
                <a:cs typeface="Gill Sans"/>
                <a:sym typeface="Gill Sans"/>
              </a:rPr>
              <a:t>ALL HIGHLIGHTED AREAS (in image on the left) NEED TO BE COMPLETED.</a:t>
            </a:r>
            <a:endParaRPr b="1" i="1" sz="1900" u="sng">
              <a:solidFill>
                <a:srgbClr val="FFFFFF"/>
              </a:solidFill>
              <a:latin typeface="Gill Sans"/>
              <a:ea typeface="Gill Sans"/>
              <a:cs typeface="Gill Sans"/>
              <a:sym typeface="Gill Sans"/>
            </a:endParaRPr>
          </a:p>
        </p:txBody>
      </p:sp>
      <p:pic>
        <p:nvPicPr>
          <p:cNvPr id="349" name="Google Shape;349;g899043debc_0_222"/>
          <p:cNvPicPr preferRelativeResize="0"/>
          <p:nvPr/>
        </p:nvPicPr>
        <p:blipFill>
          <a:blip r:embed="rId4">
            <a:alphaModFix/>
          </a:blip>
          <a:stretch>
            <a:fillRect/>
          </a:stretch>
        </p:blipFill>
        <p:spPr>
          <a:xfrm>
            <a:off x="1584378" y="956100"/>
            <a:ext cx="4413054" cy="574949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353" name="Shape 353"/>
        <p:cNvGrpSpPr/>
        <p:nvPr/>
      </p:nvGrpSpPr>
      <p:grpSpPr>
        <a:xfrm>
          <a:off x="0" y="0"/>
          <a:ext cx="0" cy="0"/>
          <a:chOff x="0" y="0"/>
          <a:chExt cx="0" cy="0"/>
        </a:xfrm>
      </p:grpSpPr>
      <p:pic>
        <p:nvPicPr>
          <p:cNvPr id="354" name="Google Shape;354;p27"/>
          <p:cNvPicPr preferRelativeResize="0"/>
          <p:nvPr/>
        </p:nvPicPr>
        <p:blipFill rotWithShape="1">
          <a:blip r:embed="rId3">
            <a:alphaModFix/>
          </a:blip>
          <a:srcRect b="0" l="0" r="0" t="0"/>
          <a:stretch/>
        </p:blipFill>
        <p:spPr>
          <a:xfrm>
            <a:off x="1151366" y="1274777"/>
            <a:ext cx="10055781" cy="4079506"/>
          </a:xfrm>
          <a:prstGeom prst="rect">
            <a:avLst/>
          </a:prstGeom>
          <a:noFill/>
          <a:ln>
            <a:noFill/>
          </a:ln>
        </p:spPr>
      </p:pic>
      <p:sp>
        <p:nvSpPr>
          <p:cNvPr id="355" name="Google Shape;355;p27"/>
          <p:cNvSpPr txBox="1"/>
          <p:nvPr/>
        </p:nvSpPr>
        <p:spPr>
          <a:xfrm>
            <a:off x="2259441" y="5598151"/>
            <a:ext cx="7839631" cy="64607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99">
                <a:solidFill>
                  <a:schemeClr val="lt1"/>
                </a:solidFill>
                <a:latin typeface="Calibri"/>
                <a:ea typeface="Calibri"/>
                <a:cs typeface="Calibri"/>
                <a:sym typeface="Calibri"/>
              </a:rPr>
              <a:t>Once your form is completely signed, sign into Portal. Click the “Email” button and icon to setup your Moorpark College email account.</a:t>
            </a:r>
            <a:endParaRPr/>
          </a:p>
        </p:txBody>
      </p:sp>
      <p:sp>
        <p:nvSpPr>
          <p:cNvPr id="356" name="Google Shape;356;p27"/>
          <p:cNvSpPr txBox="1"/>
          <p:nvPr/>
        </p:nvSpPr>
        <p:spPr>
          <a:xfrm>
            <a:off x="6408353" y="2481838"/>
            <a:ext cx="2567040" cy="5230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799">
                <a:solidFill>
                  <a:srgbClr val="FFFF00"/>
                </a:solidFill>
                <a:latin typeface="Calibri"/>
                <a:ea typeface="Calibri"/>
                <a:cs typeface="Calibri"/>
                <a:sym typeface="Calibri"/>
              </a:rPr>
              <a:t>CLICK HERE</a:t>
            </a:r>
            <a:endParaRPr/>
          </a:p>
        </p:txBody>
      </p:sp>
      <p:sp>
        <p:nvSpPr>
          <p:cNvPr id="357" name="Google Shape;357;p27"/>
          <p:cNvSpPr/>
          <p:nvPr/>
        </p:nvSpPr>
        <p:spPr>
          <a:xfrm>
            <a:off x="8425980" y="2625648"/>
            <a:ext cx="747952" cy="235464"/>
          </a:xfrm>
          <a:prstGeom prst="rightArrow">
            <a:avLst>
              <a:gd fmla="val 50000" name="adj1"/>
              <a:gd fmla="val 50000" name="adj2"/>
            </a:avLst>
          </a:prstGeom>
          <a:solidFill>
            <a:srgbClr val="FFFF00"/>
          </a:solidFill>
          <a:ln cap="flat" cmpd="sng" w="28575">
            <a:solidFill>
              <a:srgbClr val="76C2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Gill Sans"/>
              <a:ea typeface="Gill Sans"/>
              <a:cs typeface="Gill Sans"/>
              <a:sym typeface="Gill Sans"/>
            </a:endParaRPr>
          </a:p>
        </p:txBody>
      </p:sp>
      <p:sp>
        <p:nvSpPr>
          <p:cNvPr id="358" name="Google Shape;358;p27"/>
          <p:cNvSpPr txBox="1"/>
          <p:nvPr/>
        </p:nvSpPr>
        <p:spPr>
          <a:xfrm>
            <a:off x="10589042" y="-35560"/>
            <a:ext cx="18881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SUBMIT FORM</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359" name="Google Shape;359;p27"/>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363" name="Shape 363"/>
        <p:cNvGrpSpPr/>
        <p:nvPr/>
      </p:nvGrpSpPr>
      <p:grpSpPr>
        <a:xfrm>
          <a:off x="0" y="0"/>
          <a:ext cx="0" cy="0"/>
          <a:chOff x="0" y="0"/>
          <a:chExt cx="0" cy="0"/>
        </a:xfrm>
      </p:grpSpPr>
      <p:pic>
        <p:nvPicPr>
          <p:cNvPr id="364" name="Google Shape;364;p28"/>
          <p:cNvPicPr preferRelativeResize="0"/>
          <p:nvPr/>
        </p:nvPicPr>
        <p:blipFill rotWithShape="1">
          <a:blip r:embed="rId3">
            <a:alphaModFix/>
          </a:blip>
          <a:srcRect b="0" l="0" r="0" t="0"/>
          <a:stretch/>
        </p:blipFill>
        <p:spPr>
          <a:xfrm>
            <a:off x="3862854" y="1153001"/>
            <a:ext cx="4463116" cy="4551998"/>
          </a:xfrm>
          <a:prstGeom prst="rect">
            <a:avLst/>
          </a:prstGeom>
          <a:noFill/>
          <a:ln>
            <a:noFill/>
          </a:ln>
        </p:spPr>
      </p:pic>
      <p:sp>
        <p:nvSpPr>
          <p:cNvPr id="365" name="Google Shape;365;p28"/>
          <p:cNvSpPr txBox="1"/>
          <p:nvPr/>
        </p:nvSpPr>
        <p:spPr>
          <a:xfrm>
            <a:off x="3582775" y="5993732"/>
            <a:ext cx="5032507" cy="6461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99">
                <a:solidFill>
                  <a:schemeClr val="lt1"/>
                </a:solidFill>
                <a:latin typeface="Calibri"/>
                <a:ea typeface="Calibri"/>
                <a:cs typeface="Calibri"/>
                <a:sym typeface="Calibri"/>
              </a:rPr>
              <a:t>Press “Continue” and on the next page </a:t>
            </a:r>
            <a:br>
              <a:rPr lang="en-US" sz="1799">
                <a:solidFill>
                  <a:schemeClr val="lt1"/>
                </a:solidFill>
                <a:latin typeface="Calibri"/>
                <a:ea typeface="Calibri"/>
                <a:cs typeface="Calibri"/>
                <a:sym typeface="Calibri"/>
              </a:rPr>
            </a:br>
            <a:r>
              <a:rPr lang="en-US" sz="1799">
                <a:solidFill>
                  <a:schemeClr val="lt1"/>
                </a:solidFill>
                <a:latin typeface="Calibri"/>
                <a:ea typeface="Calibri"/>
                <a:cs typeface="Calibri"/>
                <a:sym typeface="Calibri"/>
              </a:rPr>
              <a:t>“Accept”.</a:t>
            </a:r>
            <a:endParaRPr/>
          </a:p>
        </p:txBody>
      </p:sp>
      <p:sp>
        <p:nvSpPr>
          <p:cNvPr id="366" name="Google Shape;366;p28"/>
          <p:cNvSpPr txBox="1"/>
          <p:nvPr/>
        </p:nvSpPr>
        <p:spPr>
          <a:xfrm>
            <a:off x="10589042" y="-35560"/>
            <a:ext cx="18881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SUBMIT FORM</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367" name="Google Shape;367;p28"/>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3"/>
          <p:cNvSpPr txBox="1"/>
          <p:nvPr>
            <p:ph type="title"/>
          </p:nvPr>
        </p:nvSpPr>
        <p:spPr>
          <a:xfrm>
            <a:off x="1599784" y="2386744"/>
            <a:ext cx="8989258"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p>
            <a:pPr indent="0" lvl="0" marL="0" rtl="0" algn="ctr">
              <a:lnSpc>
                <a:spcPct val="90000"/>
              </a:lnSpc>
              <a:spcBef>
                <a:spcPts val="0"/>
              </a:spcBef>
              <a:spcAft>
                <a:spcPts val="0"/>
              </a:spcAft>
              <a:buClr>
                <a:srgbClr val="262626"/>
              </a:buClr>
              <a:buSzPts val="3700"/>
              <a:buFont typeface="Gill Sans"/>
              <a:buNone/>
            </a:pPr>
            <a:r>
              <a:rPr b="1" lang="en-US"/>
              <a:t>STEP 1: HOW TO APPLY</a:t>
            </a:r>
            <a:endParaRPr b="1"/>
          </a:p>
        </p:txBody>
      </p:sp>
      <p:sp>
        <p:nvSpPr>
          <p:cNvPr id="128" name="Google Shape;128;p3"/>
          <p:cNvSpPr txBox="1"/>
          <p:nvPr/>
        </p:nvSpPr>
        <p:spPr>
          <a:xfrm>
            <a:off x="11352212" y="0"/>
            <a:ext cx="1905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lt1"/>
                </a:solidFill>
                <a:latin typeface="Gill Sans"/>
                <a:ea typeface="Gill Sans"/>
                <a:cs typeface="Gill Sans"/>
                <a:sym typeface="Gill Sans"/>
              </a:rPr>
              <a:t>APPLY</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129" name="Google Shape;129;p3"/>
          <p:cNvPicPr preferRelativeResize="0"/>
          <p:nvPr/>
        </p:nvPicPr>
        <p:blipFill rotWithShape="1">
          <a:blip r:embed="rId3">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371" name="Shape 371"/>
        <p:cNvGrpSpPr/>
        <p:nvPr/>
      </p:nvGrpSpPr>
      <p:grpSpPr>
        <a:xfrm>
          <a:off x="0" y="0"/>
          <a:ext cx="0" cy="0"/>
          <a:chOff x="0" y="0"/>
          <a:chExt cx="0" cy="0"/>
        </a:xfrm>
      </p:grpSpPr>
      <p:pic>
        <p:nvPicPr>
          <p:cNvPr id="372" name="Google Shape;372;p29"/>
          <p:cNvPicPr preferRelativeResize="0"/>
          <p:nvPr>
            <p:ph idx="1" type="body"/>
          </p:nvPr>
        </p:nvPicPr>
        <p:blipFill rotWithShape="1">
          <a:blip r:embed="rId3">
            <a:alphaModFix/>
          </a:blip>
          <a:srcRect b="0" l="0" r="0" t="0"/>
          <a:stretch/>
        </p:blipFill>
        <p:spPr>
          <a:xfrm>
            <a:off x="1249179" y="990600"/>
            <a:ext cx="9781215" cy="4008780"/>
          </a:xfrm>
          <a:prstGeom prst="rect">
            <a:avLst/>
          </a:prstGeom>
          <a:noFill/>
          <a:ln>
            <a:noFill/>
          </a:ln>
        </p:spPr>
      </p:pic>
      <p:sp>
        <p:nvSpPr>
          <p:cNvPr id="373" name="Google Shape;373;p29"/>
          <p:cNvSpPr txBox="1"/>
          <p:nvPr/>
        </p:nvSpPr>
        <p:spPr>
          <a:xfrm>
            <a:off x="836612" y="5126295"/>
            <a:ext cx="8229600" cy="14766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99">
                <a:solidFill>
                  <a:schemeClr val="lt1"/>
                </a:solidFill>
                <a:latin typeface="Calibri"/>
                <a:ea typeface="Calibri"/>
                <a:cs typeface="Calibri"/>
                <a:sym typeface="Calibri"/>
              </a:rPr>
              <a:t>Your email address is your MyVCCCD username (the one you wrote down earlier) followed by @my.vcccd.edu, so example would be </a:t>
            </a:r>
            <a:r>
              <a:rPr lang="en-US" sz="1799" u="sng">
                <a:solidFill>
                  <a:schemeClr val="lt1"/>
                </a:solidFill>
                <a:latin typeface="Calibri"/>
                <a:ea typeface="Calibri"/>
                <a:cs typeface="Calibri"/>
                <a:sym typeface="Calibri"/>
                <a:hlinkClick r:id="rId4"/>
              </a:rPr>
              <a:t>firstname_lastname_number@my.vcccd.edu</a:t>
            </a:r>
            <a:r>
              <a:rPr lang="en-US" sz="1799">
                <a:solidFill>
                  <a:schemeClr val="lt1"/>
                </a:solidFill>
                <a:latin typeface="Calibri"/>
                <a:ea typeface="Calibri"/>
                <a:cs typeface="Calibri"/>
                <a:sym typeface="Calibri"/>
              </a:rPr>
              <a:t>. Your password is the new password you created for your portal. You can link this inbox to your phone and/or download the free MyVCCCD Portal App.</a:t>
            </a:r>
            <a:endParaRPr/>
          </a:p>
        </p:txBody>
      </p:sp>
      <p:pic>
        <p:nvPicPr>
          <p:cNvPr id="374" name="Google Shape;374;p29"/>
          <p:cNvPicPr preferRelativeResize="0"/>
          <p:nvPr/>
        </p:nvPicPr>
        <p:blipFill rotWithShape="1">
          <a:blip r:embed="rId5">
            <a:alphaModFix/>
          </a:blip>
          <a:srcRect b="0" l="0" r="0" t="0"/>
          <a:stretch/>
        </p:blipFill>
        <p:spPr>
          <a:xfrm>
            <a:off x="8990012" y="5126295"/>
            <a:ext cx="2790946" cy="1130095"/>
          </a:xfrm>
          <a:prstGeom prst="rect">
            <a:avLst/>
          </a:prstGeom>
          <a:noFill/>
          <a:ln>
            <a:noFill/>
          </a:ln>
        </p:spPr>
      </p:pic>
      <p:sp>
        <p:nvSpPr>
          <p:cNvPr id="375" name="Google Shape;375;p29"/>
          <p:cNvSpPr txBox="1"/>
          <p:nvPr/>
        </p:nvSpPr>
        <p:spPr>
          <a:xfrm>
            <a:off x="10589042" y="-35560"/>
            <a:ext cx="18881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SUBMIT FORM</a:t>
            </a:r>
            <a:endParaRPr sz="1800">
              <a:solidFill>
                <a:schemeClr val="lt1"/>
              </a:solidFill>
              <a:latin typeface="Gill Sans"/>
              <a:ea typeface="Gill Sans"/>
              <a:cs typeface="Gill Sans"/>
              <a:sym typeface="Gill Sans"/>
            </a:endParaRPr>
          </a:p>
        </p:txBody>
      </p:sp>
      <p:sp>
        <p:nvSpPr>
          <p:cNvPr id="376" name="Google Shape;376;p29"/>
          <p:cNvSpPr txBox="1"/>
          <p:nvPr>
            <p:ph type="title"/>
          </p:nvPr>
        </p:nvSpPr>
        <p:spPr>
          <a:xfrm>
            <a:off x="2436812" y="177879"/>
            <a:ext cx="7677754" cy="584121"/>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519"/>
              <a:buFont typeface="Gill Sans"/>
              <a:buNone/>
            </a:pPr>
            <a:r>
              <a:rPr b="1" lang="en-US" sz="2519"/>
              <a:t>THIS IS YOUR VCCCD EMAIL INBOX</a:t>
            </a:r>
            <a:endParaRPr b="1" sz="2519"/>
          </a:p>
        </p:txBody>
      </p:sp>
      <p:pic>
        <p:nvPicPr>
          <p:cNvPr descr="https://lh4.googleusercontent.com/DSS1jMHcKrhlbnHvSHqj74s0r0n0gi87eZSaPhkGZTF4IjDWNJtCiLabRScjlVKMbhaU6EuJ7_hd_57NSxG7t3voJid0etQHXgfW4gmzOWcfdyvlw9lpiMCVX7pWiruxguZJ9lK35Us" id="377" name="Google Shape;377;p29"/>
          <p:cNvPicPr preferRelativeResize="0"/>
          <p:nvPr/>
        </p:nvPicPr>
        <p:blipFill rotWithShape="1">
          <a:blip r:embed="rId6">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381" name="Shape 381"/>
        <p:cNvGrpSpPr/>
        <p:nvPr/>
      </p:nvGrpSpPr>
      <p:grpSpPr>
        <a:xfrm>
          <a:off x="0" y="0"/>
          <a:ext cx="0" cy="0"/>
          <a:chOff x="0" y="0"/>
          <a:chExt cx="0" cy="0"/>
        </a:xfrm>
      </p:grpSpPr>
      <p:sp>
        <p:nvSpPr>
          <p:cNvPr id="382" name="Google Shape;382;p30"/>
          <p:cNvSpPr txBox="1"/>
          <p:nvPr>
            <p:ph type="title"/>
          </p:nvPr>
        </p:nvSpPr>
        <p:spPr>
          <a:xfrm>
            <a:off x="2230555" y="964692"/>
            <a:ext cx="7727715"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700"/>
              <a:buFont typeface="Gill Sans"/>
              <a:buNone/>
            </a:pPr>
            <a:r>
              <a:rPr b="1" lang="en-US"/>
              <a:t>TWO WAYS TO SUBMIT YOUR MOU FORM</a:t>
            </a:r>
            <a:endParaRPr b="1"/>
          </a:p>
        </p:txBody>
      </p:sp>
      <p:sp>
        <p:nvSpPr>
          <p:cNvPr id="383" name="Google Shape;383;p30"/>
          <p:cNvSpPr txBox="1"/>
          <p:nvPr>
            <p:ph idx="1" type="body"/>
          </p:nvPr>
        </p:nvSpPr>
        <p:spPr>
          <a:xfrm>
            <a:off x="1358025" y="2638050"/>
            <a:ext cx="9572400" cy="3102000"/>
          </a:xfrm>
          <a:prstGeom prst="rect">
            <a:avLst/>
          </a:prstGeom>
          <a:noFill/>
          <a:ln>
            <a:noFill/>
          </a:ln>
        </p:spPr>
        <p:txBody>
          <a:bodyPr anchorCtr="0" anchor="t" bIns="45700" lIns="91425" spcFirstLastPara="1" rIns="91425" wrap="square" tIns="45700">
            <a:normAutofit/>
          </a:bodyPr>
          <a:lstStyle/>
          <a:p>
            <a:pPr indent="-228536" lvl="0" marL="228531" rtl="0" algn="l">
              <a:lnSpc>
                <a:spcPct val="100000"/>
              </a:lnSpc>
              <a:spcBef>
                <a:spcPts val="0"/>
              </a:spcBef>
              <a:spcAft>
                <a:spcPts val="0"/>
              </a:spcAft>
              <a:buSzPts val="3599"/>
              <a:buChar char="•"/>
            </a:pPr>
            <a:r>
              <a:rPr lang="en-US" sz="3599">
                <a:solidFill>
                  <a:schemeClr val="lt1"/>
                </a:solidFill>
              </a:rPr>
              <a:t>Via Method #1: Email Submission</a:t>
            </a:r>
            <a:endParaRPr/>
          </a:p>
          <a:p>
            <a:pPr indent="-228536" lvl="0" marL="228531" rtl="0" algn="l">
              <a:lnSpc>
                <a:spcPct val="100000"/>
              </a:lnSpc>
              <a:spcBef>
                <a:spcPts val="1000"/>
              </a:spcBef>
              <a:spcAft>
                <a:spcPts val="0"/>
              </a:spcAft>
              <a:buSzPts val="3599"/>
              <a:buChar char="•"/>
            </a:pPr>
            <a:r>
              <a:rPr lang="en-US" sz="3599">
                <a:solidFill>
                  <a:schemeClr val="lt1"/>
                </a:solidFill>
              </a:rPr>
              <a:t>Via Method #2: Secure Form Submission Link</a:t>
            </a:r>
            <a:endParaRPr sz="3599">
              <a:solidFill>
                <a:schemeClr val="lt1"/>
              </a:solidFill>
            </a:endParaRPr>
          </a:p>
          <a:p>
            <a:pPr indent="0" lvl="0" marL="0" rtl="0" algn="l">
              <a:lnSpc>
                <a:spcPct val="100000"/>
              </a:lnSpc>
              <a:spcBef>
                <a:spcPts val="1000"/>
              </a:spcBef>
              <a:spcAft>
                <a:spcPts val="0"/>
              </a:spcAft>
              <a:buNone/>
            </a:pPr>
            <a:r>
              <a:t/>
            </a:r>
            <a:endParaRPr sz="3599">
              <a:solidFill>
                <a:schemeClr val="lt1"/>
              </a:solidFill>
            </a:endParaRPr>
          </a:p>
          <a:p>
            <a:pPr indent="0" lvl="0" marL="0" rtl="0" algn="ctr">
              <a:lnSpc>
                <a:spcPct val="100000"/>
              </a:lnSpc>
              <a:spcBef>
                <a:spcPts val="1000"/>
              </a:spcBef>
              <a:spcAft>
                <a:spcPts val="0"/>
              </a:spcAft>
              <a:buSzPts val="1799"/>
              <a:buNone/>
            </a:pPr>
            <a:r>
              <a:rPr lang="en-US">
                <a:solidFill>
                  <a:srgbClr val="FFFFFF"/>
                </a:solidFill>
              </a:rPr>
              <a:t>You only need to use one method (of your choice)</a:t>
            </a:r>
            <a:endParaRPr>
              <a:solidFill>
                <a:srgbClr val="FFFFFF"/>
              </a:solidFill>
            </a:endParaRPr>
          </a:p>
        </p:txBody>
      </p:sp>
      <p:sp>
        <p:nvSpPr>
          <p:cNvPr id="384" name="Google Shape;384;p30"/>
          <p:cNvSpPr txBox="1"/>
          <p:nvPr/>
        </p:nvSpPr>
        <p:spPr>
          <a:xfrm>
            <a:off x="10589042" y="-35560"/>
            <a:ext cx="18881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SUBMIT FORM</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385" name="Google Shape;385;p30"/>
          <p:cNvPicPr preferRelativeResize="0"/>
          <p:nvPr/>
        </p:nvPicPr>
        <p:blipFill rotWithShape="1">
          <a:blip r:embed="rId3">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389" name="Shape 389"/>
        <p:cNvGrpSpPr/>
        <p:nvPr/>
      </p:nvGrpSpPr>
      <p:grpSpPr>
        <a:xfrm>
          <a:off x="0" y="0"/>
          <a:ext cx="0" cy="0"/>
          <a:chOff x="0" y="0"/>
          <a:chExt cx="0" cy="0"/>
        </a:xfrm>
      </p:grpSpPr>
      <p:pic>
        <p:nvPicPr>
          <p:cNvPr id="390" name="Google Shape;390;p31"/>
          <p:cNvPicPr preferRelativeResize="0"/>
          <p:nvPr/>
        </p:nvPicPr>
        <p:blipFill rotWithShape="1">
          <a:blip r:embed="rId3">
            <a:alphaModFix/>
          </a:blip>
          <a:srcRect b="0" l="0" r="0" t="0"/>
          <a:stretch/>
        </p:blipFill>
        <p:spPr>
          <a:xfrm>
            <a:off x="1261500" y="722200"/>
            <a:ext cx="9401510" cy="5044426"/>
          </a:xfrm>
          <a:prstGeom prst="rect">
            <a:avLst/>
          </a:prstGeom>
          <a:noFill/>
          <a:ln>
            <a:noFill/>
          </a:ln>
        </p:spPr>
      </p:pic>
      <p:sp>
        <p:nvSpPr>
          <p:cNvPr id="391" name="Google Shape;391;p31"/>
          <p:cNvSpPr txBox="1"/>
          <p:nvPr/>
        </p:nvSpPr>
        <p:spPr>
          <a:xfrm>
            <a:off x="942425" y="5766625"/>
            <a:ext cx="10611600" cy="906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99">
                <a:solidFill>
                  <a:schemeClr val="lt1"/>
                </a:solidFill>
                <a:latin typeface="Calibri"/>
                <a:ea typeface="Calibri"/>
                <a:cs typeface="Calibri"/>
                <a:sym typeface="Calibri"/>
              </a:rPr>
              <a:t>You can submit your Dual Enrollment Recommendation/MOU Form by emailing it to </a:t>
            </a:r>
            <a:r>
              <a:rPr lang="en-US" sz="1799" u="sng">
                <a:solidFill>
                  <a:schemeClr val="lt1"/>
                </a:solidFill>
                <a:latin typeface="Calibri"/>
                <a:ea typeface="Calibri"/>
                <a:cs typeface="Calibri"/>
                <a:sym typeface="Calibri"/>
                <a:hlinkClick r:id="rId4"/>
              </a:rPr>
              <a:t>MCAdmissions@vcccd.edu</a:t>
            </a:r>
            <a:r>
              <a:rPr lang="en-US" sz="1799">
                <a:solidFill>
                  <a:schemeClr val="lt1"/>
                </a:solidFill>
                <a:latin typeface="Calibri"/>
                <a:ea typeface="Calibri"/>
                <a:cs typeface="Calibri"/>
                <a:sym typeface="Calibri"/>
              </a:rPr>
              <a:t> from your VCCCD email address. </a:t>
            </a:r>
            <a:r>
              <a:rPr lang="en-US" sz="1799">
                <a:solidFill>
                  <a:schemeClr val="lt1"/>
                </a:solidFill>
                <a:latin typeface="Calibri"/>
                <a:ea typeface="Calibri"/>
                <a:cs typeface="Calibri"/>
                <a:sym typeface="Calibri"/>
              </a:rPr>
              <a:t>Compose a new email exactly like the one above. Sign it with your name and ID number, and attach your completed form to the email. Press send.</a:t>
            </a:r>
            <a:endParaRPr/>
          </a:p>
        </p:txBody>
      </p:sp>
      <p:sp>
        <p:nvSpPr>
          <p:cNvPr id="392" name="Google Shape;392;p31"/>
          <p:cNvSpPr txBox="1"/>
          <p:nvPr/>
        </p:nvSpPr>
        <p:spPr>
          <a:xfrm>
            <a:off x="1635837" y="75998"/>
            <a:ext cx="8483400" cy="646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599" u="sng">
                <a:solidFill>
                  <a:schemeClr val="lt1"/>
                </a:solidFill>
                <a:latin typeface="Calibri"/>
                <a:ea typeface="Calibri"/>
                <a:cs typeface="Calibri"/>
                <a:sym typeface="Calibri"/>
              </a:rPr>
              <a:t>METHOD #1: </a:t>
            </a:r>
            <a:r>
              <a:rPr b="1" lang="en-US" sz="3599" u="sng">
                <a:solidFill>
                  <a:schemeClr val="lt1"/>
                </a:solidFill>
                <a:latin typeface="Calibri"/>
                <a:ea typeface="Calibri"/>
                <a:cs typeface="Calibri"/>
                <a:sym typeface="Calibri"/>
              </a:rPr>
              <a:t>EMAIL SUBMISSION</a:t>
            </a:r>
            <a:endParaRPr b="1" u="sng"/>
          </a:p>
        </p:txBody>
      </p:sp>
      <p:sp>
        <p:nvSpPr>
          <p:cNvPr id="393" name="Google Shape;393;p31"/>
          <p:cNvSpPr txBox="1"/>
          <p:nvPr/>
        </p:nvSpPr>
        <p:spPr>
          <a:xfrm>
            <a:off x="10589042" y="-35560"/>
            <a:ext cx="18881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SUBMIT FORM</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394" name="Google Shape;394;p31"/>
          <p:cNvPicPr preferRelativeResize="0"/>
          <p:nvPr/>
        </p:nvPicPr>
        <p:blipFill rotWithShape="1">
          <a:blip r:embed="rId5">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398" name="Shape 398"/>
        <p:cNvGrpSpPr/>
        <p:nvPr/>
      </p:nvGrpSpPr>
      <p:grpSpPr>
        <a:xfrm>
          <a:off x="0" y="0"/>
          <a:ext cx="0" cy="0"/>
          <a:chOff x="0" y="0"/>
          <a:chExt cx="0" cy="0"/>
        </a:xfrm>
      </p:grpSpPr>
      <p:pic>
        <p:nvPicPr>
          <p:cNvPr id="399" name="Google Shape;399;p32"/>
          <p:cNvPicPr preferRelativeResize="0"/>
          <p:nvPr/>
        </p:nvPicPr>
        <p:blipFill rotWithShape="1">
          <a:blip r:embed="rId3">
            <a:alphaModFix/>
          </a:blip>
          <a:srcRect b="0" l="0" r="0" t="0"/>
          <a:stretch/>
        </p:blipFill>
        <p:spPr>
          <a:xfrm>
            <a:off x="810725" y="836125"/>
            <a:ext cx="10567397" cy="4933901"/>
          </a:xfrm>
          <a:prstGeom prst="rect">
            <a:avLst/>
          </a:prstGeom>
          <a:noFill/>
          <a:ln>
            <a:noFill/>
          </a:ln>
        </p:spPr>
      </p:pic>
      <p:sp>
        <p:nvSpPr>
          <p:cNvPr id="400" name="Google Shape;400;p32"/>
          <p:cNvSpPr txBox="1"/>
          <p:nvPr/>
        </p:nvSpPr>
        <p:spPr>
          <a:xfrm>
            <a:off x="1311233" y="5895158"/>
            <a:ext cx="9566400" cy="923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99">
                <a:solidFill>
                  <a:schemeClr val="lt1"/>
                </a:solidFill>
                <a:latin typeface="Calibri"/>
                <a:ea typeface="Calibri"/>
                <a:cs typeface="Calibri"/>
                <a:sym typeface="Calibri"/>
              </a:rPr>
              <a:t>Access your p</a:t>
            </a:r>
            <a:r>
              <a:rPr lang="en-US" sz="1799">
                <a:solidFill>
                  <a:schemeClr val="lt1"/>
                </a:solidFill>
                <a:latin typeface="Calibri"/>
                <a:ea typeface="Calibri"/>
                <a:cs typeface="Calibri"/>
                <a:sym typeface="Calibri"/>
              </a:rPr>
              <a:t>ortal and click on the Student Services tab, then “Secure Form Submission.” Move to the next slide to see instructions to complete submission.</a:t>
            </a:r>
            <a:endParaRPr/>
          </a:p>
        </p:txBody>
      </p:sp>
      <p:sp>
        <p:nvSpPr>
          <p:cNvPr id="401" name="Google Shape;401;p32"/>
          <p:cNvSpPr txBox="1"/>
          <p:nvPr/>
        </p:nvSpPr>
        <p:spPr>
          <a:xfrm>
            <a:off x="6980880" y="1542959"/>
            <a:ext cx="2068406" cy="5230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799">
                <a:highlight>
                  <a:srgbClr val="FFFF00"/>
                </a:highlight>
                <a:latin typeface="Calibri"/>
                <a:ea typeface="Calibri"/>
                <a:cs typeface="Calibri"/>
                <a:sym typeface="Calibri"/>
              </a:rPr>
              <a:t>CLICK HERE</a:t>
            </a:r>
            <a:endParaRPr>
              <a:highlight>
                <a:srgbClr val="FFFF00"/>
              </a:highlight>
            </a:endParaRPr>
          </a:p>
        </p:txBody>
      </p:sp>
      <p:sp>
        <p:nvSpPr>
          <p:cNvPr id="402" name="Google Shape;402;p32"/>
          <p:cNvSpPr txBox="1"/>
          <p:nvPr/>
        </p:nvSpPr>
        <p:spPr>
          <a:xfrm>
            <a:off x="3475295" y="4451661"/>
            <a:ext cx="2576272" cy="95385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799">
                <a:highlight>
                  <a:srgbClr val="FFFF00"/>
                </a:highlight>
                <a:latin typeface="Calibri"/>
                <a:ea typeface="Calibri"/>
                <a:cs typeface="Calibri"/>
                <a:sym typeface="Calibri"/>
              </a:rPr>
              <a:t>THEN CLICK HERE</a:t>
            </a:r>
            <a:endParaRPr>
              <a:highlight>
                <a:srgbClr val="FFFF00"/>
              </a:highlight>
            </a:endParaRPr>
          </a:p>
        </p:txBody>
      </p:sp>
      <p:sp>
        <p:nvSpPr>
          <p:cNvPr id="403" name="Google Shape;403;p32"/>
          <p:cNvSpPr/>
          <p:nvPr/>
        </p:nvSpPr>
        <p:spPr>
          <a:xfrm rot="2443532">
            <a:off x="8869365" y="2032954"/>
            <a:ext cx="747952" cy="235464"/>
          </a:xfrm>
          <a:prstGeom prst="rightArrow">
            <a:avLst>
              <a:gd fmla="val 50000" name="adj1"/>
              <a:gd fmla="val 50000" name="adj2"/>
            </a:avLst>
          </a:prstGeom>
          <a:solidFill>
            <a:srgbClr val="FFFF00"/>
          </a:solidFill>
          <a:ln cap="flat" cmpd="sng" w="28575">
            <a:solidFill>
              <a:srgbClr val="76C2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Gill Sans"/>
              <a:ea typeface="Gill Sans"/>
              <a:cs typeface="Gill Sans"/>
              <a:sym typeface="Gill Sans"/>
            </a:endParaRPr>
          </a:p>
        </p:txBody>
      </p:sp>
      <p:sp>
        <p:nvSpPr>
          <p:cNvPr id="404" name="Google Shape;404;p32"/>
          <p:cNvSpPr/>
          <p:nvPr/>
        </p:nvSpPr>
        <p:spPr>
          <a:xfrm>
            <a:off x="5871526" y="4693126"/>
            <a:ext cx="747952" cy="235464"/>
          </a:xfrm>
          <a:prstGeom prst="rightArrow">
            <a:avLst>
              <a:gd fmla="val 50000" name="adj1"/>
              <a:gd fmla="val 50000" name="adj2"/>
            </a:avLst>
          </a:prstGeom>
          <a:solidFill>
            <a:srgbClr val="FFFF00"/>
          </a:solidFill>
          <a:ln cap="flat" cmpd="sng" w="28575">
            <a:solidFill>
              <a:srgbClr val="76C2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Gill Sans"/>
              <a:ea typeface="Gill Sans"/>
              <a:cs typeface="Gill Sans"/>
              <a:sym typeface="Gill Sans"/>
            </a:endParaRPr>
          </a:p>
        </p:txBody>
      </p:sp>
      <p:sp>
        <p:nvSpPr>
          <p:cNvPr id="405" name="Google Shape;405;p32"/>
          <p:cNvSpPr txBox="1"/>
          <p:nvPr/>
        </p:nvSpPr>
        <p:spPr>
          <a:xfrm>
            <a:off x="2078632" y="64845"/>
            <a:ext cx="8483422" cy="6461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599" u="sng">
                <a:solidFill>
                  <a:schemeClr val="lt1"/>
                </a:solidFill>
                <a:latin typeface="Calibri"/>
                <a:ea typeface="Calibri"/>
                <a:cs typeface="Calibri"/>
                <a:sym typeface="Calibri"/>
              </a:rPr>
              <a:t>METHOD #2: </a:t>
            </a:r>
            <a:r>
              <a:rPr b="1" lang="en-US" sz="3599" u="sng">
                <a:solidFill>
                  <a:schemeClr val="lt1"/>
                </a:solidFill>
                <a:latin typeface="Calibri"/>
                <a:ea typeface="Calibri"/>
                <a:cs typeface="Calibri"/>
                <a:sym typeface="Calibri"/>
              </a:rPr>
              <a:t>SECURE FORM SUBMISSION</a:t>
            </a:r>
            <a:endParaRPr b="1" u="sng"/>
          </a:p>
        </p:txBody>
      </p:sp>
      <p:sp>
        <p:nvSpPr>
          <p:cNvPr id="406" name="Google Shape;406;p32"/>
          <p:cNvSpPr txBox="1"/>
          <p:nvPr/>
        </p:nvSpPr>
        <p:spPr>
          <a:xfrm>
            <a:off x="10589042" y="-35560"/>
            <a:ext cx="18881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SUBMIT FORM</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407" name="Google Shape;407;p32"/>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411" name="Shape 411"/>
        <p:cNvGrpSpPr/>
        <p:nvPr/>
      </p:nvGrpSpPr>
      <p:grpSpPr>
        <a:xfrm>
          <a:off x="0" y="0"/>
          <a:ext cx="0" cy="0"/>
          <a:chOff x="0" y="0"/>
          <a:chExt cx="0" cy="0"/>
        </a:xfrm>
      </p:grpSpPr>
      <p:pic>
        <p:nvPicPr>
          <p:cNvPr id="412" name="Google Shape;412;p33"/>
          <p:cNvPicPr preferRelativeResize="0"/>
          <p:nvPr/>
        </p:nvPicPr>
        <p:blipFill rotWithShape="1">
          <a:blip r:embed="rId3">
            <a:alphaModFix/>
          </a:blip>
          <a:srcRect b="0" l="0" r="0" t="0"/>
          <a:stretch/>
        </p:blipFill>
        <p:spPr>
          <a:xfrm>
            <a:off x="1180771" y="1136546"/>
            <a:ext cx="10055781" cy="4028673"/>
          </a:xfrm>
          <a:prstGeom prst="rect">
            <a:avLst/>
          </a:prstGeom>
          <a:noFill/>
          <a:ln>
            <a:noFill/>
          </a:ln>
        </p:spPr>
      </p:pic>
      <p:sp>
        <p:nvSpPr>
          <p:cNvPr id="413" name="Google Shape;413;p33"/>
          <p:cNvSpPr txBox="1"/>
          <p:nvPr/>
        </p:nvSpPr>
        <p:spPr>
          <a:xfrm>
            <a:off x="1680580" y="5173355"/>
            <a:ext cx="8809196" cy="12000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99">
                <a:solidFill>
                  <a:schemeClr val="lt1"/>
                </a:solidFill>
                <a:latin typeface="Calibri"/>
                <a:ea typeface="Calibri"/>
                <a:cs typeface="Calibri"/>
                <a:sym typeface="Calibri"/>
              </a:rPr>
              <a:t>The information on the form is pre-filled, but make sure the correct “Primary College” is selected, and to include a phone number and the purpose of the file. You can type in “Dual Enrollment Recommendation/MOU Form” like written above. Attach the file by clicking “Attach Files” button. Once done uploading, click “Submit”.</a:t>
            </a:r>
            <a:endParaRPr/>
          </a:p>
        </p:txBody>
      </p:sp>
      <p:sp>
        <p:nvSpPr>
          <p:cNvPr id="414" name="Google Shape;414;p33"/>
          <p:cNvSpPr/>
          <p:nvPr/>
        </p:nvSpPr>
        <p:spPr>
          <a:xfrm>
            <a:off x="1274286" y="4331620"/>
            <a:ext cx="812588" cy="277018"/>
          </a:xfrm>
          <a:prstGeom prst="rect">
            <a:avLst/>
          </a:prstGeom>
          <a:noFill/>
          <a:ln cap="flat" cmpd="sng" w="571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Gill Sans"/>
              <a:ea typeface="Gill Sans"/>
              <a:cs typeface="Gill Sans"/>
              <a:sym typeface="Gill Sans"/>
            </a:endParaRPr>
          </a:p>
        </p:txBody>
      </p:sp>
      <p:sp>
        <p:nvSpPr>
          <p:cNvPr id="415" name="Google Shape;415;p33"/>
          <p:cNvSpPr/>
          <p:nvPr/>
        </p:nvSpPr>
        <p:spPr>
          <a:xfrm>
            <a:off x="1180771" y="4825789"/>
            <a:ext cx="526032" cy="339430"/>
          </a:xfrm>
          <a:prstGeom prst="rect">
            <a:avLst/>
          </a:prstGeom>
          <a:noFill/>
          <a:ln cap="flat" cmpd="sng" w="571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Gill Sans"/>
              <a:ea typeface="Gill Sans"/>
              <a:cs typeface="Gill Sans"/>
              <a:sym typeface="Gill Sans"/>
            </a:endParaRPr>
          </a:p>
        </p:txBody>
      </p:sp>
      <p:sp>
        <p:nvSpPr>
          <p:cNvPr id="416" name="Google Shape;416;p33"/>
          <p:cNvSpPr/>
          <p:nvPr/>
        </p:nvSpPr>
        <p:spPr>
          <a:xfrm>
            <a:off x="1274286" y="2277834"/>
            <a:ext cx="2416220" cy="406294"/>
          </a:xfrm>
          <a:prstGeom prst="rect">
            <a:avLst/>
          </a:prstGeom>
          <a:noFill/>
          <a:ln cap="flat" cmpd="sng" w="571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Gill Sans"/>
              <a:ea typeface="Gill Sans"/>
              <a:cs typeface="Gill Sans"/>
              <a:sym typeface="Gill Sans"/>
            </a:endParaRPr>
          </a:p>
        </p:txBody>
      </p:sp>
      <p:sp>
        <p:nvSpPr>
          <p:cNvPr id="417" name="Google Shape;417;p33"/>
          <p:cNvSpPr/>
          <p:nvPr/>
        </p:nvSpPr>
        <p:spPr>
          <a:xfrm>
            <a:off x="7546451" y="2277834"/>
            <a:ext cx="2704011" cy="406294"/>
          </a:xfrm>
          <a:prstGeom prst="rect">
            <a:avLst/>
          </a:prstGeom>
          <a:noFill/>
          <a:ln cap="flat" cmpd="sng" w="571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Gill Sans"/>
              <a:ea typeface="Gill Sans"/>
              <a:cs typeface="Gill Sans"/>
              <a:sym typeface="Gill Sans"/>
            </a:endParaRPr>
          </a:p>
        </p:txBody>
      </p:sp>
      <p:sp>
        <p:nvSpPr>
          <p:cNvPr id="418" name="Google Shape;418;p33"/>
          <p:cNvSpPr/>
          <p:nvPr/>
        </p:nvSpPr>
        <p:spPr>
          <a:xfrm>
            <a:off x="1274287" y="2901280"/>
            <a:ext cx="9035428" cy="924136"/>
          </a:xfrm>
          <a:prstGeom prst="rect">
            <a:avLst/>
          </a:prstGeom>
          <a:noFill/>
          <a:ln cap="flat" cmpd="sng" w="571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Gill Sans"/>
              <a:ea typeface="Gill Sans"/>
              <a:cs typeface="Gill Sans"/>
              <a:sym typeface="Gill Sans"/>
            </a:endParaRPr>
          </a:p>
        </p:txBody>
      </p:sp>
      <p:sp>
        <p:nvSpPr>
          <p:cNvPr id="419" name="Google Shape;419;p33"/>
          <p:cNvSpPr txBox="1"/>
          <p:nvPr/>
        </p:nvSpPr>
        <p:spPr>
          <a:xfrm>
            <a:off x="10589042" y="-35560"/>
            <a:ext cx="18881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SUBMIT FORM</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420" name="Google Shape;420;p33"/>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
        <p:nvSpPr>
          <p:cNvPr id="421" name="Google Shape;421;p33"/>
          <p:cNvSpPr txBox="1"/>
          <p:nvPr/>
        </p:nvSpPr>
        <p:spPr>
          <a:xfrm>
            <a:off x="1124250" y="207825"/>
            <a:ext cx="10455900" cy="80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599" u="sng">
                <a:solidFill>
                  <a:schemeClr val="lt1"/>
                </a:solidFill>
                <a:latin typeface="Calibri"/>
                <a:ea typeface="Calibri"/>
                <a:cs typeface="Calibri"/>
                <a:sym typeface="Calibri"/>
              </a:rPr>
              <a:t>METHOD #2: SECURE FORM SUBMISSION (continued)</a:t>
            </a:r>
            <a:endParaRPr b="1" u="sng">
              <a:solidFill>
                <a:schemeClr val="dk1"/>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C5F7"/>
        </a:solidFill>
      </p:bgPr>
    </p:bg>
    <p:spTree>
      <p:nvGrpSpPr>
        <p:cNvPr id="425" name="Shape 425"/>
        <p:cNvGrpSpPr/>
        <p:nvPr/>
      </p:nvGrpSpPr>
      <p:grpSpPr>
        <a:xfrm>
          <a:off x="0" y="0"/>
          <a:ext cx="0" cy="0"/>
          <a:chOff x="0" y="0"/>
          <a:chExt cx="0" cy="0"/>
        </a:xfrm>
      </p:grpSpPr>
      <p:sp>
        <p:nvSpPr>
          <p:cNvPr id="426" name="Google Shape;426;p34"/>
          <p:cNvSpPr txBox="1"/>
          <p:nvPr>
            <p:ph type="title"/>
          </p:nvPr>
        </p:nvSpPr>
        <p:spPr>
          <a:xfrm>
            <a:off x="1599784" y="2386744"/>
            <a:ext cx="9142828"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p>
            <a:pPr indent="0" lvl="0" marL="0" rtl="0" algn="ctr">
              <a:lnSpc>
                <a:spcPct val="90000"/>
              </a:lnSpc>
              <a:spcBef>
                <a:spcPts val="0"/>
              </a:spcBef>
              <a:spcAft>
                <a:spcPts val="0"/>
              </a:spcAft>
              <a:buClr>
                <a:srgbClr val="262626"/>
              </a:buClr>
              <a:buSzPts val="3700"/>
              <a:buFont typeface="Gill Sans"/>
              <a:buNone/>
            </a:pPr>
            <a:r>
              <a:rPr b="1" lang="en-US"/>
              <a:t>STEP 4: REGISTER FOR COURSE</a:t>
            </a:r>
            <a:endParaRPr b="1"/>
          </a:p>
        </p:txBody>
      </p:sp>
      <p:sp>
        <p:nvSpPr>
          <p:cNvPr id="427" name="Google Shape;427;p34"/>
          <p:cNvSpPr txBox="1"/>
          <p:nvPr/>
        </p:nvSpPr>
        <p:spPr>
          <a:xfrm>
            <a:off x="11047412" y="-35560"/>
            <a:ext cx="142980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REGISTER</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428" name="Google Shape;428;p34"/>
          <p:cNvPicPr preferRelativeResize="0"/>
          <p:nvPr/>
        </p:nvPicPr>
        <p:blipFill rotWithShape="1">
          <a:blip r:embed="rId3">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C5F7"/>
        </a:solidFill>
      </p:bgPr>
    </p:bg>
    <p:spTree>
      <p:nvGrpSpPr>
        <p:cNvPr id="432" name="Shape 432"/>
        <p:cNvGrpSpPr/>
        <p:nvPr/>
      </p:nvGrpSpPr>
      <p:grpSpPr>
        <a:xfrm>
          <a:off x="0" y="0"/>
          <a:ext cx="0" cy="0"/>
          <a:chOff x="0" y="0"/>
          <a:chExt cx="0" cy="0"/>
        </a:xfrm>
      </p:grpSpPr>
      <p:pic>
        <p:nvPicPr>
          <p:cNvPr id="433" name="Google Shape;433;p35" title="Oxnard College Online Orientation - How to Register.mp4">
            <a:hlinkClick r:id="rId3"/>
          </p:cNvPr>
          <p:cNvPicPr preferRelativeResize="0"/>
          <p:nvPr/>
        </p:nvPicPr>
        <p:blipFill rotWithShape="1">
          <a:blip r:embed="rId4">
            <a:alphaModFix/>
          </a:blip>
          <a:srcRect b="0" l="0" r="0" t="0"/>
          <a:stretch/>
        </p:blipFill>
        <p:spPr>
          <a:xfrm>
            <a:off x="2284412" y="76200"/>
            <a:ext cx="7431206" cy="4991099"/>
          </a:xfrm>
          <a:prstGeom prst="rect">
            <a:avLst/>
          </a:prstGeom>
          <a:noFill/>
          <a:ln>
            <a:noFill/>
          </a:ln>
        </p:spPr>
      </p:pic>
      <p:sp>
        <p:nvSpPr>
          <p:cNvPr id="434" name="Google Shape;434;p35"/>
          <p:cNvSpPr txBox="1"/>
          <p:nvPr/>
        </p:nvSpPr>
        <p:spPr>
          <a:xfrm>
            <a:off x="1914300" y="5181600"/>
            <a:ext cx="8171400" cy="1598400"/>
          </a:xfrm>
          <a:prstGeom prst="rect">
            <a:avLst/>
          </a:prstGeom>
          <a:noFill/>
          <a:ln>
            <a:noFill/>
          </a:ln>
        </p:spPr>
        <p:txBody>
          <a:bodyPr anchorCtr="0" anchor="t" bIns="45700" lIns="91425" spcFirstLastPara="1" rIns="91425" wrap="square" tIns="45700">
            <a:normAutofit/>
          </a:bodyPr>
          <a:lstStyle/>
          <a:p>
            <a:pPr indent="-234881" lvl="0" marL="228531" marR="0" rtl="0" algn="l">
              <a:lnSpc>
                <a:spcPct val="80000"/>
              </a:lnSpc>
              <a:spcBef>
                <a:spcPts val="0"/>
              </a:spcBef>
              <a:spcAft>
                <a:spcPts val="0"/>
              </a:spcAft>
              <a:buClr>
                <a:schemeClr val="accent2"/>
              </a:buClr>
              <a:buSzPts val="1764"/>
              <a:buFont typeface="Arial"/>
              <a:buChar char="•"/>
            </a:pPr>
            <a:r>
              <a:rPr lang="en-US" sz="1764">
                <a:solidFill>
                  <a:srgbClr val="262626"/>
                </a:solidFill>
                <a:latin typeface="Gill Sans"/>
                <a:ea typeface="Gill Sans"/>
                <a:cs typeface="Gill Sans"/>
                <a:sym typeface="Gill Sans"/>
              </a:rPr>
              <a:t>Once you submit your MOU form, either by email or through the Secure Form Submission link, you will be cleared to take the course(s) listed on the form.</a:t>
            </a:r>
            <a:endParaRPr sz="1500"/>
          </a:p>
          <a:p>
            <a:pPr indent="-234881" lvl="0" marL="228531" marR="0" rtl="0" algn="l">
              <a:lnSpc>
                <a:spcPct val="80000"/>
              </a:lnSpc>
              <a:spcBef>
                <a:spcPts val="0"/>
              </a:spcBef>
              <a:spcAft>
                <a:spcPts val="0"/>
              </a:spcAft>
              <a:buClr>
                <a:schemeClr val="accent2"/>
              </a:buClr>
              <a:buSzPts val="1764"/>
              <a:buFont typeface="Arial"/>
              <a:buChar char="•"/>
            </a:pPr>
            <a:r>
              <a:rPr lang="en-US" sz="1764">
                <a:solidFill>
                  <a:srgbClr val="262626"/>
                </a:solidFill>
                <a:latin typeface="Gill Sans"/>
                <a:ea typeface="Gill Sans"/>
                <a:cs typeface="Gill Sans"/>
                <a:sym typeface="Gill Sans"/>
              </a:rPr>
              <a:t>You can then register for your course through the Register tab in your portal. Input CRN number (for Dual Enrollment classes offered on HS campus, ask your school official for the CRN number of your course) and then register for the class.</a:t>
            </a:r>
            <a:endParaRPr sz="1764">
              <a:solidFill>
                <a:srgbClr val="262626"/>
              </a:solidFill>
              <a:latin typeface="Gill Sans"/>
              <a:ea typeface="Gill Sans"/>
              <a:cs typeface="Gill Sans"/>
              <a:sym typeface="Gill Sans"/>
            </a:endParaRPr>
          </a:p>
          <a:p>
            <a:pPr indent="-340618" lvl="0" marL="457200" rtl="0" algn="l">
              <a:lnSpc>
                <a:spcPct val="80000"/>
              </a:lnSpc>
              <a:spcBef>
                <a:spcPts val="0"/>
              </a:spcBef>
              <a:spcAft>
                <a:spcPts val="0"/>
              </a:spcAft>
              <a:buClr>
                <a:srgbClr val="262626"/>
              </a:buClr>
              <a:buSzPts val="1764"/>
              <a:buFont typeface="Gill Sans"/>
              <a:buChar char="•"/>
            </a:pPr>
            <a:r>
              <a:rPr lang="en-US" sz="1664">
                <a:solidFill>
                  <a:srgbClr val="262626"/>
                </a:solidFill>
                <a:latin typeface="Gill Sans"/>
                <a:ea typeface="Gill Sans"/>
                <a:cs typeface="Gill Sans"/>
                <a:sym typeface="Gill Sans"/>
              </a:rPr>
              <a:t>Watch video above or click this: </a:t>
            </a:r>
            <a:r>
              <a:rPr lang="en-US" sz="1664" u="sng">
                <a:solidFill>
                  <a:srgbClr val="262626"/>
                </a:solidFill>
                <a:latin typeface="Gill Sans"/>
                <a:ea typeface="Gill Sans"/>
                <a:cs typeface="Gill Sans"/>
                <a:sym typeface="Gill Sans"/>
                <a:hlinkClick r:id="rId5"/>
              </a:rPr>
              <a:t>Instructions in picture format</a:t>
            </a:r>
            <a:r>
              <a:rPr lang="en-US" sz="1664">
                <a:solidFill>
                  <a:srgbClr val="262626"/>
                </a:solidFill>
                <a:latin typeface="Gill Sans"/>
                <a:ea typeface="Gill Sans"/>
                <a:cs typeface="Gill Sans"/>
                <a:sym typeface="Gill Sans"/>
              </a:rPr>
              <a:t> (in case video above doesn’t play)</a:t>
            </a:r>
            <a:endParaRPr sz="1764">
              <a:solidFill>
                <a:srgbClr val="262626"/>
              </a:solidFill>
              <a:latin typeface="Gill Sans"/>
              <a:ea typeface="Gill Sans"/>
              <a:cs typeface="Gill Sans"/>
              <a:sym typeface="Gill Sans"/>
            </a:endParaRPr>
          </a:p>
        </p:txBody>
      </p:sp>
      <p:sp>
        <p:nvSpPr>
          <p:cNvPr id="435" name="Google Shape;435;p35"/>
          <p:cNvSpPr txBox="1"/>
          <p:nvPr/>
        </p:nvSpPr>
        <p:spPr>
          <a:xfrm>
            <a:off x="11047412" y="-35560"/>
            <a:ext cx="142980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REGISTER</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436" name="Google Shape;436;p35"/>
          <p:cNvPicPr preferRelativeResize="0"/>
          <p:nvPr/>
        </p:nvPicPr>
        <p:blipFill rotWithShape="1">
          <a:blip r:embed="rId6">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FBFBF"/>
        </a:solidFill>
      </p:bgPr>
    </p:bg>
    <p:spTree>
      <p:nvGrpSpPr>
        <p:cNvPr id="440" name="Shape 440"/>
        <p:cNvGrpSpPr/>
        <p:nvPr/>
      </p:nvGrpSpPr>
      <p:grpSpPr>
        <a:xfrm>
          <a:off x="0" y="0"/>
          <a:ext cx="0" cy="0"/>
          <a:chOff x="0" y="0"/>
          <a:chExt cx="0" cy="0"/>
        </a:xfrm>
      </p:grpSpPr>
      <p:sp>
        <p:nvSpPr>
          <p:cNvPr id="441" name="Google Shape;441;p36"/>
          <p:cNvSpPr txBox="1"/>
          <p:nvPr>
            <p:ph type="title"/>
          </p:nvPr>
        </p:nvSpPr>
        <p:spPr>
          <a:xfrm>
            <a:off x="1599825" y="125302"/>
            <a:ext cx="8989200" cy="121260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p>
            <a:pPr indent="0" lvl="0" marL="0" rtl="0" algn="ctr">
              <a:lnSpc>
                <a:spcPct val="90000"/>
              </a:lnSpc>
              <a:spcBef>
                <a:spcPts val="0"/>
              </a:spcBef>
              <a:spcAft>
                <a:spcPts val="0"/>
              </a:spcAft>
              <a:buClr>
                <a:srgbClr val="262626"/>
              </a:buClr>
              <a:buSzPts val="3700"/>
              <a:buFont typeface="Gill Sans"/>
              <a:buNone/>
            </a:pPr>
            <a:r>
              <a:rPr lang="en-US"/>
              <a:t>YOU DID IT!</a:t>
            </a:r>
            <a:endParaRPr/>
          </a:p>
        </p:txBody>
      </p:sp>
      <p:sp>
        <p:nvSpPr>
          <p:cNvPr id="442" name="Google Shape;442;p36"/>
          <p:cNvSpPr txBox="1"/>
          <p:nvPr>
            <p:ph idx="1" type="body"/>
          </p:nvPr>
        </p:nvSpPr>
        <p:spPr>
          <a:xfrm>
            <a:off x="702975" y="1430050"/>
            <a:ext cx="10782900" cy="457200"/>
          </a:xfrm>
          <a:prstGeom prst="rect">
            <a:avLst/>
          </a:prstGeom>
          <a:noFill/>
          <a:ln>
            <a:noFill/>
          </a:ln>
        </p:spPr>
        <p:txBody>
          <a:bodyPr anchorCtr="1" anchor="t" bIns="45700" lIns="91425" spcFirstLastPara="1" rIns="91425" wrap="square" tIns="45700">
            <a:normAutofit/>
          </a:bodyPr>
          <a:lstStyle/>
          <a:p>
            <a:pPr indent="0" lvl="0" marL="0" rtl="0" algn="ctr">
              <a:lnSpc>
                <a:spcPct val="100000"/>
              </a:lnSpc>
              <a:spcBef>
                <a:spcPts val="0"/>
              </a:spcBef>
              <a:spcAft>
                <a:spcPts val="0"/>
              </a:spcAft>
              <a:buSzPts val="1900"/>
              <a:buNone/>
            </a:pPr>
            <a:r>
              <a:rPr b="1" lang="en-US"/>
              <a:t>Congratulations, you are now a college student and have registered for a college class!</a:t>
            </a:r>
            <a:endParaRPr b="1"/>
          </a:p>
          <a:p>
            <a:pPr indent="0" lvl="0" marL="0" rtl="0" algn="ctr">
              <a:lnSpc>
                <a:spcPct val="100000"/>
              </a:lnSpc>
              <a:spcBef>
                <a:spcPts val="0"/>
              </a:spcBef>
              <a:spcAft>
                <a:spcPts val="0"/>
              </a:spcAft>
              <a:buSzPts val="1900"/>
              <a:buNone/>
            </a:pPr>
            <a:r>
              <a:t/>
            </a:r>
            <a:endParaRPr b="1"/>
          </a:p>
          <a:p>
            <a:pPr indent="0" lvl="0" marL="0" rtl="0" algn="ctr">
              <a:lnSpc>
                <a:spcPct val="100000"/>
              </a:lnSpc>
              <a:spcBef>
                <a:spcPts val="0"/>
              </a:spcBef>
              <a:spcAft>
                <a:spcPts val="0"/>
              </a:spcAft>
              <a:buSzPts val="1900"/>
              <a:buNone/>
            </a:pPr>
            <a:r>
              <a:t/>
            </a:r>
            <a:endParaRPr b="1"/>
          </a:p>
        </p:txBody>
      </p:sp>
      <p:pic>
        <p:nvPicPr>
          <p:cNvPr descr="https://lh4.googleusercontent.com/DSS1jMHcKrhlbnHvSHqj74s0r0n0gi87eZSaPhkGZTF4IjDWNJtCiLabRScjlVKMbhaU6EuJ7_hd_57NSxG7t3voJid0etQHXgfW4gmzOWcfdyvlw9lpiMCVX7pWiruxguZJ9lK35Us" id="443" name="Google Shape;443;p36"/>
          <p:cNvPicPr preferRelativeResize="0"/>
          <p:nvPr/>
        </p:nvPicPr>
        <p:blipFill rotWithShape="1">
          <a:blip r:embed="rId3">
            <a:alphaModFix/>
          </a:blip>
          <a:srcRect b="0" l="0" r="0" t="0"/>
          <a:stretch/>
        </p:blipFill>
        <p:spPr>
          <a:xfrm>
            <a:off x="0" y="6400800"/>
            <a:ext cx="537453" cy="457200"/>
          </a:xfrm>
          <a:prstGeom prst="rect">
            <a:avLst/>
          </a:prstGeom>
          <a:noFill/>
          <a:ln>
            <a:noFill/>
          </a:ln>
        </p:spPr>
      </p:pic>
      <p:sp>
        <p:nvSpPr>
          <p:cNvPr id="444" name="Google Shape;444;p36"/>
          <p:cNvSpPr txBox="1"/>
          <p:nvPr/>
        </p:nvSpPr>
        <p:spPr>
          <a:xfrm>
            <a:off x="1045150" y="1887250"/>
            <a:ext cx="10288200" cy="63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700">
                <a:solidFill>
                  <a:srgbClr val="FFFFFF"/>
                </a:solidFill>
                <a:latin typeface="Gill Sans"/>
                <a:ea typeface="Gill Sans"/>
                <a:cs typeface="Gill Sans"/>
                <a:sym typeface="Gill Sans"/>
              </a:rPr>
              <a:t>To confirm that you have successfully enrolled in the class</a:t>
            </a:r>
            <a:r>
              <a:rPr lang="en-US" sz="1700">
                <a:solidFill>
                  <a:srgbClr val="FFFFFF"/>
                </a:solidFill>
                <a:latin typeface="Gill Sans"/>
                <a:ea typeface="Gill Sans"/>
                <a:cs typeface="Gill Sans"/>
                <a:sym typeface="Gill Sans"/>
              </a:rPr>
              <a:t>, you can access your Schedule Bill and make sure the class is listed there. If it is not, you are not registered for the class. See how to access your Schedule Bill below:</a:t>
            </a:r>
            <a:endParaRPr sz="1700">
              <a:solidFill>
                <a:srgbClr val="FFFFFF"/>
              </a:solidFill>
              <a:latin typeface="Gill Sans"/>
              <a:ea typeface="Gill Sans"/>
              <a:cs typeface="Gill Sans"/>
              <a:sym typeface="Gill Sans"/>
            </a:endParaRPr>
          </a:p>
        </p:txBody>
      </p:sp>
      <p:pic>
        <p:nvPicPr>
          <p:cNvPr id="445" name="Google Shape;445;p36"/>
          <p:cNvPicPr preferRelativeResize="0"/>
          <p:nvPr/>
        </p:nvPicPr>
        <p:blipFill>
          <a:blip r:embed="rId4">
            <a:alphaModFix/>
          </a:blip>
          <a:stretch>
            <a:fillRect/>
          </a:stretch>
        </p:blipFill>
        <p:spPr>
          <a:xfrm>
            <a:off x="2459376" y="2523550"/>
            <a:ext cx="7459751" cy="3492749"/>
          </a:xfrm>
          <a:prstGeom prst="rect">
            <a:avLst/>
          </a:prstGeom>
          <a:noFill/>
          <a:ln>
            <a:noFill/>
          </a:ln>
        </p:spPr>
      </p:pic>
      <p:sp>
        <p:nvSpPr>
          <p:cNvPr id="446" name="Google Shape;446;p36"/>
          <p:cNvSpPr txBox="1"/>
          <p:nvPr/>
        </p:nvSpPr>
        <p:spPr>
          <a:xfrm>
            <a:off x="1678263" y="6011175"/>
            <a:ext cx="8832300" cy="74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900"/>
              <a:buFont typeface="Arial"/>
              <a:buNone/>
            </a:pPr>
            <a:r>
              <a:rPr b="1" lang="en-US" sz="1999">
                <a:solidFill>
                  <a:schemeClr val="lt1"/>
                </a:solidFill>
                <a:latin typeface="Gill Sans"/>
                <a:ea typeface="Gill Sans"/>
                <a:cs typeface="Gill Sans"/>
                <a:sym typeface="Gill Sans"/>
              </a:rPr>
              <a:t>If your class has an online component, referred to as CANVAS, move to the next slide to learn how to access it.</a:t>
            </a:r>
            <a:endParaRPr b="1" sz="1999">
              <a:solidFill>
                <a:schemeClr val="lt1"/>
              </a:solidFill>
              <a:latin typeface="Gill Sans"/>
              <a:ea typeface="Gill Sans"/>
              <a:cs typeface="Gill Sans"/>
              <a:sym typeface="Gill Sans"/>
            </a:endParaRPr>
          </a:p>
          <a:p>
            <a:pPr indent="0" lvl="0" marL="0" rtl="0" algn="l">
              <a:spcBef>
                <a:spcPts val="0"/>
              </a:spcBef>
              <a:spcAft>
                <a:spcPts val="0"/>
              </a:spcAft>
              <a:buNone/>
            </a:pPr>
            <a:r>
              <a:t/>
            </a:r>
            <a:endParaRPr>
              <a:latin typeface="Gill Sans"/>
              <a:ea typeface="Gill Sans"/>
              <a:cs typeface="Gill Sans"/>
              <a:sym typeface="Gill San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1" name="Shape 451"/>
        <p:cNvGrpSpPr/>
        <p:nvPr/>
      </p:nvGrpSpPr>
      <p:grpSpPr>
        <a:xfrm>
          <a:off x="0" y="0"/>
          <a:ext cx="0" cy="0"/>
          <a:chOff x="0" y="0"/>
          <a:chExt cx="0" cy="0"/>
        </a:xfrm>
      </p:grpSpPr>
      <p:sp>
        <p:nvSpPr>
          <p:cNvPr id="452" name="Google Shape;452;g899043debc_0_0"/>
          <p:cNvSpPr txBox="1"/>
          <p:nvPr>
            <p:ph type="title"/>
          </p:nvPr>
        </p:nvSpPr>
        <p:spPr>
          <a:xfrm>
            <a:off x="1599784" y="2386744"/>
            <a:ext cx="8989200" cy="1645800"/>
          </a:xfrm>
          <a:prstGeom prst="rect">
            <a:avLst/>
          </a:prstGeom>
        </p:spPr>
        <p:txBody>
          <a:bodyPr anchorCtr="1" anchor="ctr" bIns="182875" lIns="274300" spcFirstLastPara="1" rIns="274300" wrap="square" tIns="182875">
            <a:noAutofit/>
          </a:bodyPr>
          <a:lstStyle/>
          <a:p>
            <a:pPr indent="0" lvl="0" marL="0" rtl="0" algn="ctr">
              <a:spcBef>
                <a:spcPts val="0"/>
              </a:spcBef>
              <a:spcAft>
                <a:spcPts val="0"/>
              </a:spcAft>
              <a:buNone/>
            </a:pPr>
            <a:r>
              <a:rPr lang="en-US"/>
              <a:t>ACCESSING CANVAS</a:t>
            </a:r>
            <a:endParaRPr/>
          </a:p>
        </p:txBody>
      </p:sp>
      <p:sp>
        <p:nvSpPr>
          <p:cNvPr id="453" name="Google Shape;453;g899043debc_0_0"/>
          <p:cNvSpPr txBox="1"/>
          <p:nvPr/>
        </p:nvSpPr>
        <p:spPr>
          <a:xfrm>
            <a:off x="11175025"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Gill Sans"/>
                <a:ea typeface="Gill Sans"/>
                <a:cs typeface="Gill Sans"/>
                <a:sym typeface="Gill Sans"/>
              </a:rPr>
              <a:t>CANVAS</a:t>
            </a:r>
            <a:endParaRPr>
              <a:solidFill>
                <a:srgbClr val="FFFFFF"/>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454" name="Google Shape;454;g899043debc_0_0"/>
          <p:cNvPicPr preferRelativeResize="0"/>
          <p:nvPr/>
        </p:nvPicPr>
        <p:blipFill rotWithShape="1">
          <a:blip r:embed="rId3">
            <a:alphaModFix/>
          </a:blip>
          <a:srcRect b="0" l="0" r="0" t="0"/>
          <a:stretch/>
        </p:blipFill>
        <p:spPr>
          <a:xfrm>
            <a:off x="0" y="6400800"/>
            <a:ext cx="537453" cy="457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458" name="Shape 458"/>
        <p:cNvGrpSpPr/>
        <p:nvPr/>
      </p:nvGrpSpPr>
      <p:grpSpPr>
        <a:xfrm>
          <a:off x="0" y="0"/>
          <a:ext cx="0" cy="0"/>
          <a:chOff x="0" y="0"/>
          <a:chExt cx="0" cy="0"/>
        </a:xfrm>
      </p:grpSpPr>
      <p:pic>
        <p:nvPicPr>
          <p:cNvPr id="459" name="Google Shape;459;g899043debc_0_6"/>
          <p:cNvPicPr preferRelativeResize="0"/>
          <p:nvPr/>
        </p:nvPicPr>
        <p:blipFill>
          <a:blip r:embed="rId3">
            <a:alphaModFix/>
          </a:blip>
          <a:stretch>
            <a:fillRect/>
          </a:stretch>
        </p:blipFill>
        <p:spPr>
          <a:xfrm>
            <a:off x="1132986" y="300517"/>
            <a:ext cx="9767258" cy="5633200"/>
          </a:xfrm>
          <a:prstGeom prst="rect">
            <a:avLst/>
          </a:prstGeom>
          <a:noFill/>
          <a:ln>
            <a:noFill/>
          </a:ln>
        </p:spPr>
      </p:pic>
      <p:sp>
        <p:nvSpPr>
          <p:cNvPr id="460" name="Google Shape;460;g899043debc_0_6"/>
          <p:cNvSpPr txBox="1"/>
          <p:nvPr/>
        </p:nvSpPr>
        <p:spPr>
          <a:xfrm>
            <a:off x="2833450" y="6053725"/>
            <a:ext cx="6948900" cy="33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solidFill>
                  <a:srgbClr val="FFFFFF"/>
                </a:solidFill>
                <a:latin typeface="Gill Sans"/>
                <a:ea typeface="Gill Sans"/>
                <a:cs typeface="Gill Sans"/>
                <a:sym typeface="Gill Sans"/>
              </a:rPr>
              <a:t>Login to your portal</a:t>
            </a:r>
            <a:endParaRPr sz="2000">
              <a:solidFill>
                <a:srgbClr val="FFFFFF"/>
              </a:solidFill>
              <a:latin typeface="Gill Sans"/>
              <a:ea typeface="Gill Sans"/>
              <a:cs typeface="Gill Sans"/>
              <a:sym typeface="Gill Sans"/>
            </a:endParaRPr>
          </a:p>
        </p:txBody>
      </p:sp>
      <p:sp>
        <p:nvSpPr>
          <p:cNvPr id="461" name="Google Shape;461;g899043debc_0_6"/>
          <p:cNvSpPr txBox="1"/>
          <p:nvPr/>
        </p:nvSpPr>
        <p:spPr>
          <a:xfrm>
            <a:off x="11047550" y="0"/>
            <a:ext cx="1141200" cy="22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Gill Sans"/>
                <a:ea typeface="Gill Sans"/>
                <a:cs typeface="Gill Sans"/>
                <a:sym typeface="Gill Sans"/>
              </a:rPr>
              <a:t>CANVAS</a:t>
            </a:r>
            <a:endParaRPr>
              <a:solidFill>
                <a:srgbClr val="FFFFFF"/>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462" name="Google Shape;462;g899043debc_0_6"/>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4"/>
          <p:cNvSpPr txBox="1"/>
          <p:nvPr/>
        </p:nvSpPr>
        <p:spPr>
          <a:xfrm>
            <a:off x="1877575" y="381000"/>
            <a:ext cx="8636400" cy="38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If you have trouble viewing the video below, you can view it through this link: </a:t>
            </a:r>
            <a:r>
              <a:rPr lang="en-US" sz="1800" u="sng">
                <a:solidFill>
                  <a:schemeClr val="lt1"/>
                </a:solidFill>
                <a:latin typeface="Calibri"/>
                <a:ea typeface="Calibri"/>
                <a:cs typeface="Calibri"/>
                <a:sym typeface="Calibri"/>
                <a:hlinkClick r:id="rId3"/>
              </a:rPr>
              <a:t>Step 1: Apply</a:t>
            </a:r>
            <a:endParaRPr sz="1800">
              <a:solidFill>
                <a:schemeClr val="lt1"/>
              </a:solidFill>
              <a:latin typeface="Calibri"/>
              <a:ea typeface="Calibri"/>
              <a:cs typeface="Calibri"/>
              <a:sym typeface="Calibri"/>
            </a:endParaRPr>
          </a:p>
        </p:txBody>
      </p:sp>
      <p:sp>
        <p:nvSpPr>
          <p:cNvPr id="135" name="Google Shape;135;p4"/>
          <p:cNvSpPr txBox="1"/>
          <p:nvPr/>
        </p:nvSpPr>
        <p:spPr>
          <a:xfrm>
            <a:off x="11352212" y="0"/>
            <a:ext cx="1905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APPLY</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136" name="Google Shape;136;p4"/>
          <p:cNvPicPr preferRelativeResize="0"/>
          <p:nvPr/>
        </p:nvPicPr>
        <p:blipFill rotWithShape="1">
          <a:blip r:embed="rId4">
            <a:alphaModFix/>
          </a:blip>
          <a:srcRect b="0" l="0" r="0" t="0"/>
          <a:stretch/>
        </p:blipFill>
        <p:spPr>
          <a:xfrm>
            <a:off x="0" y="6400800"/>
            <a:ext cx="537453" cy="457200"/>
          </a:xfrm>
          <a:prstGeom prst="rect">
            <a:avLst/>
          </a:prstGeom>
          <a:noFill/>
          <a:ln>
            <a:noFill/>
          </a:ln>
        </p:spPr>
      </p:pic>
      <p:pic>
        <p:nvPicPr>
          <p:cNvPr id="137" name="Google Shape;137;p4" title="Step 1: Apply">
            <a:hlinkClick r:id="rId5"/>
          </p:cNvPr>
          <p:cNvPicPr preferRelativeResize="0"/>
          <p:nvPr/>
        </p:nvPicPr>
        <p:blipFill>
          <a:blip r:embed="rId6">
            <a:alphaModFix/>
          </a:blip>
          <a:stretch>
            <a:fillRect/>
          </a:stretch>
        </p:blipFill>
        <p:spPr>
          <a:xfrm>
            <a:off x="689853" y="914400"/>
            <a:ext cx="10313541" cy="5791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466" name="Shape 466"/>
        <p:cNvGrpSpPr/>
        <p:nvPr/>
      </p:nvGrpSpPr>
      <p:grpSpPr>
        <a:xfrm>
          <a:off x="0" y="0"/>
          <a:ext cx="0" cy="0"/>
          <a:chOff x="0" y="0"/>
          <a:chExt cx="0" cy="0"/>
        </a:xfrm>
      </p:grpSpPr>
      <p:pic>
        <p:nvPicPr>
          <p:cNvPr id="467" name="Google Shape;467;g899043debc_0_10"/>
          <p:cNvPicPr preferRelativeResize="0"/>
          <p:nvPr/>
        </p:nvPicPr>
        <p:blipFill>
          <a:blip r:embed="rId3">
            <a:alphaModFix/>
          </a:blip>
          <a:stretch>
            <a:fillRect/>
          </a:stretch>
        </p:blipFill>
        <p:spPr>
          <a:xfrm>
            <a:off x="0" y="722282"/>
            <a:ext cx="12188826" cy="5412027"/>
          </a:xfrm>
          <a:prstGeom prst="rect">
            <a:avLst/>
          </a:prstGeom>
          <a:noFill/>
          <a:ln>
            <a:noFill/>
          </a:ln>
        </p:spPr>
      </p:pic>
      <p:sp>
        <p:nvSpPr>
          <p:cNvPr id="468" name="Google Shape;468;g899043debc_0_10"/>
          <p:cNvSpPr/>
          <p:nvPr/>
        </p:nvSpPr>
        <p:spPr>
          <a:xfrm>
            <a:off x="11271631" y="1453867"/>
            <a:ext cx="663000" cy="701700"/>
          </a:xfrm>
          <a:prstGeom prst="ellipse">
            <a:avLst/>
          </a:prstGeom>
          <a:noFill/>
          <a:ln cap="flat" cmpd="sng" w="38100">
            <a:solidFill>
              <a:srgbClr val="FF9900"/>
            </a:solidFill>
            <a:prstDash val="solid"/>
            <a:round/>
            <a:headEnd len="sm" w="sm" type="none"/>
            <a:tailEnd len="sm" w="sm" type="none"/>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469" name="Google Shape;469;g899043debc_0_10"/>
          <p:cNvSpPr/>
          <p:nvPr/>
        </p:nvSpPr>
        <p:spPr>
          <a:xfrm rot="2045996">
            <a:off x="10608612" y="1033039"/>
            <a:ext cx="662995" cy="420612"/>
          </a:xfrm>
          <a:prstGeom prst="rightArrow">
            <a:avLst>
              <a:gd fmla="val 50000" name="adj1"/>
              <a:gd fmla="val 50000" name="adj2"/>
            </a:avLst>
          </a:prstGeom>
          <a:solidFill>
            <a:srgbClr val="FF9900"/>
          </a:solidFill>
          <a:ln cap="flat" cmpd="sng" w="9525">
            <a:solidFill>
              <a:schemeClr val="dk2"/>
            </a:solidFill>
            <a:prstDash val="solid"/>
            <a:round/>
            <a:headEnd len="sm" w="sm" type="none"/>
            <a:tailEnd len="sm" w="sm" type="none"/>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470" name="Google Shape;470;g899043debc_0_10"/>
          <p:cNvSpPr txBox="1"/>
          <p:nvPr/>
        </p:nvSpPr>
        <p:spPr>
          <a:xfrm>
            <a:off x="11157425" y="0"/>
            <a:ext cx="1031400" cy="41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Gill Sans"/>
                <a:ea typeface="Gill Sans"/>
                <a:cs typeface="Gill Sans"/>
                <a:sym typeface="Gill Sans"/>
              </a:rPr>
              <a:t>CANVAS</a:t>
            </a:r>
            <a:endParaRPr>
              <a:solidFill>
                <a:srgbClr val="FFFFFF"/>
              </a:solidFill>
              <a:latin typeface="Gill Sans"/>
              <a:ea typeface="Gill Sans"/>
              <a:cs typeface="Gill Sans"/>
              <a:sym typeface="Gill Sans"/>
            </a:endParaRPr>
          </a:p>
        </p:txBody>
      </p:sp>
      <p:sp>
        <p:nvSpPr>
          <p:cNvPr id="471" name="Google Shape;471;g899043debc_0_10"/>
          <p:cNvSpPr txBox="1"/>
          <p:nvPr/>
        </p:nvSpPr>
        <p:spPr>
          <a:xfrm>
            <a:off x="2734825" y="6286500"/>
            <a:ext cx="6689100" cy="35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rgbClr val="FFFFFF"/>
                </a:solidFill>
                <a:latin typeface="Gill Sans"/>
                <a:ea typeface="Gill Sans"/>
                <a:cs typeface="Gill Sans"/>
                <a:sym typeface="Gill Sans"/>
              </a:rPr>
              <a:t>Click on “My Courses” in the top right corner</a:t>
            </a:r>
            <a:endParaRPr sz="1600">
              <a:solidFill>
                <a:srgbClr val="FFFFFF"/>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472" name="Google Shape;472;g899043debc_0_10"/>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476" name="Shape 476"/>
        <p:cNvGrpSpPr/>
        <p:nvPr/>
      </p:nvGrpSpPr>
      <p:grpSpPr>
        <a:xfrm>
          <a:off x="0" y="0"/>
          <a:ext cx="0" cy="0"/>
          <a:chOff x="0" y="0"/>
          <a:chExt cx="0" cy="0"/>
        </a:xfrm>
      </p:grpSpPr>
      <p:pic>
        <p:nvPicPr>
          <p:cNvPr id="477" name="Google Shape;477;g899043debc_0_16"/>
          <p:cNvPicPr preferRelativeResize="0"/>
          <p:nvPr/>
        </p:nvPicPr>
        <p:blipFill>
          <a:blip r:embed="rId3">
            <a:alphaModFix/>
          </a:blip>
          <a:stretch>
            <a:fillRect/>
          </a:stretch>
        </p:blipFill>
        <p:spPr>
          <a:xfrm>
            <a:off x="203147" y="861117"/>
            <a:ext cx="11782533" cy="5134437"/>
          </a:xfrm>
          <a:prstGeom prst="rect">
            <a:avLst/>
          </a:prstGeom>
          <a:noFill/>
          <a:ln>
            <a:noFill/>
          </a:ln>
        </p:spPr>
      </p:pic>
      <p:sp>
        <p:nvSpPr>
          <p:cNvPr id="478" name="Google Shape;478;g899043debc_0_16"/>
          <p:cNvSpPr/>
          <p:nvPr/>
        </p:nvSpPr>
        <p:spPr>
          <a:xfrm>
            <a:off x="573751" y="3111767"/>
            <a:ext cx="943500" cy="229500"/>
          </a:xfrm>
          <a:prstGeom prst="ellipse">
            <a:avLst/>
          </a:prstGeom>
          <a:noFill/>
          <a:ln cap="flat" cmpd="sng" w="38100">
            <a:solidFill>
              <a:srgbClr val="FF9900"/>
            </a:solidFill>
            <a:prstDash val="solid"/>
            <a:round/>
            <a:headEnd len="sm" w="sm" type="none"/>
            <a:tailEnd len="sm" w="sm" type="none"/>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479" name="Google Shape;479;g899043debc_0_16"/>
          <p:cNvSpPr/>
          <p:nvPr/>
        </p:nvSpPr>
        <p:spPr>
          <a:xfrm rot="-1623134">
            <a:off x="1566491" y="2787436"/>
            <a:ext cx="599601" cy="361184"/>
          </a:xfrm>
          <a:prstGeom prst="leftArrow">
            <a:avLst>
              <a:gd fmla="val 50000" name="adj1"/>
              <a:gd fmla="val 50000" name="adj2"/>
            </a:avLst>
          </a:prstGeom>
          <a:solidFill>
            <a:srgbClr val="FF9900"/>
          </a:solidFill>
          <a:ln cap="flat" cmpd="sng" w="9525">
            <a:solidFill>
              <a:schemeClr val="dk2"/>
            </a:solidFill>
            <a:prstDash val="solid"/>
            <a:round/>
            <a:headEnd len="sm" w="sm" type="none"/>
            <a:tailEnd len="sm" w="sm" type="none"/>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480" name="Google Shape;480;g899043debc_0_16"/>
          <p:cNvSpPr txBox="1"/>
          <p:nvPr/>
        </p:nvSpPr>
        <p:spPr>
          <a:xfrm>
            <a:off x="1115725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Gill Sans"/>
                <a:ea typeface="Gill Sans"/>
                <a:cs typeface="Gill Sans"/>
                <a:sym typeface="Gill Sans"/>
              </a:rPr>
              <a:t>CANVAS</a:t>
            </a:r>
            <a:endParaRPr>
              <a:solidFill>
                <a:srgbClr val="FFFFFF"/>
              </a:solidFill>
              <a:latin typeface="Gill Sans"/>
              <a:ea typeface="Gill Sans"/>
              <a:cs typeface="Gill Sans"/>
              <a:sym typeface="Gill Sans"/>
            </a:endParaRPr>
          </a:p>
        </p:txBody>
      </p:sp>
      <p:sp>
        <p:nvSpPr>
          <p:cNvPr id="481" name="Google Shape;481;g899043debc_0_16"/>
          <p:cNvSpPr txBox="1"/>
          <p:nvPr/>
        </p:nvSpPr>
        <p:spPr>
          <a:xfrm>
            <a:off x="2431475" y="6157950"/>
            <a:ext cx="6845100" cy="47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rgbClr val="FFFFFF"/>
                </a:solidFill>
                <a:latin typeface="Gill Sans"/>
                <a:ea typeface="Gill Sans"/>
                <a:cs typeface="Gill Sans"/>
                <a:sym typeface="Gill Sans"/>
              </a:rPr>
              <a:t>Then click on “Canvas Homepage”</a:t>
            </a:r>
            <a:endParaRPr sz="1600">
              <a:solidFill>
                <a:srgbClr val="FFFFFF"/>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482" name="Google Shape;482;g899043debc_0_16"/>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486" name="Shape 486"/>
        <p:cNvGrpSpPr/>
        <p:nvPr/>
      </p:nvGrpSpPr>
      <p:grpSpPr>
        <a:xfrm>
          <a:off x="0" y="0"/>
          <a:ext cx="0" cy="0"/>
          <a:chOff x="0" y="0"/>
          <a:chExt cx="0" cy="0"/>
        </a:xfrm>
      </p:grpSpPr>
      <p:pic>
        <p:nvPicPr>
          <p:cNvPr id="487" name="Google Shape;487;g899043debc_0_22" title="Canvas Overview for Students   Canvas Tutorial Video Series.mp4">
            <a:hlinkClick r:id="rId3"/>
          </p:cNvPr>
          <p:cNvPicPr preferRelativeResize="0"/>
          <p:nvPr/>
        </p:nvPicPr>
        <p:blipFill>
          <a:blip r:embed="rId4">
            <a:alphaModFix/>
          </a:blip>
          <a:stretch>
            <a:fillRect/>
          </a:stretch>
        </p:blipFill>
        <p:spPr>
          <a:xfrm>
            <a:off x="79013" y="44450"/>
            <a:ext cx="12030800" cy="6767336"/>
          </a:xfrm>
          <a:prstGeom prst="rect">
            <a:avLst/>
          </a:prstGeom>
          <a:noFill/>
          <a:ln>
            <a:noFill/>
          </a:ln>
        </p:spPr>
      </p:pic>
      <p:pic>
        <p:nvPicPr>
          <p:cNvPr descr="https://lh4.googleusercontent.com/DSS1jMHcKrhlbnHvSHqj74s0r0n0gi87eZSaPhkGZTF4IjDWNJtCiLabRScjlVKMbhaU6EuJ7_hd_57NSxG7t3voJid0etQHXgfW4gmzOWcfdyvlw9lpiMCVX7pWiruxguZJ9lK35Us" id="488" name="Google Shape;488;g899043debc_0_22"/>
          <p:cNvPicPr preferRelativeResize="0"/>
          <p:nvPr/>
        </p:nvPicPr>
        <p:blipFill rotWithShape="1">
          <a:blip r:embed="rId5">
            <a:alphaModFix/>
          </a:blip>
          <a:srcRect b="0" l="0" r="0" t="0"/>
          <a:stretch/>
        </p:blipFill>
        <p:spPr>
          <a:xfrm>
            <a:off x="0" y="6400800"/>
            <a:ext cx="537453" cy="457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C5F7"/>
        </a:solidFill>
      </p:bgPr>
    </p:bg>
    <p:spTree>
      <p:nvGrpSpPr>
        <p:cNvPr id="141" name="Shape 141"/>
        <p:cNvGrpSpPr/>
        <p:nvPr/>
      </p:nvGrpSpPr>
      <p:grpSpPr>
        <a:xfrm>
          <a:off x="0" y="0"/>
          <a:ext cx="0" cy="0"/>
          <a:chOff x="0" y="0"/>
          <a:chExt cx="0" cy="0"/>
        </a:xfrm>
      </p:grpSpPr>
      <p:sp>
        <p:nvSpPr>
          <p:cNvPr id="142" name="Google Shape;142;p5"/>
          <p:cNvSpPr txBox="1"/>
          <p:nvPr>
            <p:ph type="ctrTitle"/>
          </p:nvPr>
        </p:nvSpPr>
        <p:spPr>
          <a:xfrm>
            <a:off x="1446212" y="2386744"/>
            <a:ext cx="9448800"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p>
            <a:pPr indent="0" lvl="0" marL="0" rtl="0" algn="ctr">
              <a:lnSpc>
                <a:spcPct val="90000"/>
              </a:lnSpc>
              <a:spcBef>
                <a:spcPts val="0"/>
              </a:spcBef>
              <a:spcAft>
                <a:spcPts val="0"/>
              </a:spcAft>
              <a:buClr>
                <a:srgbClr val="262626"/>
              </a:buClr>
              <a:buSzPts val="3700"/>
              <a:buFont typeface="Gill Sans"/>
              <a:buNone/>
            </a:pPr>
            <a:r>
              <a:rPr b="1" lang="en-US"/>
              <a:t>STEP 2: SETUP YOUR MYVCCCD PORTAL</a:t>
            </a:r>
            <a:endParaRPr b="1"/>
          </a:p>
        </p:txBody>
      </p:sp>
      <p:sp>
        <p:nvSpPr>
          <p:cNvPr id="143" name="Google Shape;143;p5"/>
          <p:cNvSpPr txBox="1"/>
          <p:nvPr/>
        </p:nvSpPr>
        <p:spPr>
          <a:xfrm>
            <a:off x="10572214" y="-35560"/>
            <a:ext cx="1905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SETUP PORTAL</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144" name="Google Shape;144;p5"/>
          <p:cNvPicPr preferRelativeResize="0"/>
          <p:nvPr/>
        </p:nvPicPr>
        <p:blipFill rotWithShape="1">
          <a:blip r:embed="rId3">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C5F7"/>
        </a:solidFill>
      </p:bgPr>
    </p:bg>
    <p:spTree>
      <p:nvGrpSpPr>
        <p:cNvPr id="148" name="Shape 148"/>
        <p:cNvGrpSpPr/>
        <p:nvPr/>
      </p:nvGrpSpPr>
      <p:grpSpPr>
        <a:xfrm>
          <a:off x="0" y="0"/>
          <a:ext cx="0" cy="0"/>
          <a:chOff x="0" y="0"/>
          <a:chExt cx="0" cy="0"/>
        </a:xfrm>
      </p:grpSpPr>
      <p:sp>
        <p:nvSpPr>
          <p:cNvPr id="149" name="Google Shape;149;p6"/>
          <p:cNvSpPr txBox="1"/>
          <p:nvPr>
            <p:ph type="title"/>
          </p:nvPr>
        </p:nvSpPr>
        <p:spPr>
          <a:xfrm>
            <a:off x="2395882" y="512413"/>
            <a:ext cx="7727715"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700"/>
              <a:buFont typeface="Calibri"/>
              <a:buNone/>
            </a:pPr>
            <a:r>
              <a:rPr b="1" lang="en-US">
                <a:latin typeface="Calibri"/>
                <a:ea typeface="Calibri"/>
                <a:cs typeface="Calibri"/>
                <a:sym typeface="Calibri"/>
              </a:rPr>
              <a:t>ACCESS YOUR WELCOME EMAIL</a:t>
            </a:r>
            <a:endParaRPr b="1">
              <a:latin typeface="Calibri"/>
              <a:ea typeface="Calibri"/>
              <a:cs typeface="Calibri"/>
              <a:sym typeface="Calibri"/>
            </a:endParaRPr>
          </a:p>
        </p:txBody>
      </p:sp>
      <p:pic>
        <p:nvPicPr>
          <p:cNvPr id="150" name="Google Shape;150;p6"/>
          <p:cNvPicPr preferRelativeResize="0"/>
          <p:nvPr>
            <p:ph idx="1" type="body"/>
          </p:nvPr>
        </p:nvPicPr>
        <p:blipFill rotWithShape="1">
          <a:blip r:embed="rId3">
            <a:alphaModFix/>
          </a:blip>
          <a:srcRect b="0" l="0" r="0" t="0"/>
          <a:stretch/>
        </p:blipFill>
        <p:spPr>
          <a:xfrm>
            <a:off x="1369131" y="2301624"/>
            <a:ext cx="9781215" cy="3489576"/>
          </a:xfrm>
          <a:prstGeom prst="rect">
            <a:avLst/>
          </a:prstGeom>
          <a:noFill/>
          <a:ln>
            <a:noFill/>
          </a:ln>
        </p:spPr>
      </p:pic>
      <p:sp>
        <p:nvSpPr>
          <p:cNvPr id="151" name="Google Shape;151;p6"/>
          <p:cNvSpPr txBox="1"/>
          <p:nvPr/>
        </p:nvSpPr>
        <p:spPr>
          <a:xfrm>
            <a:off x="1934514" y="6092278"/>
            <a:ext cx="8559879" cy="36923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99">
                <a:solidFill>
                  <a:schemeClr val="dk1"/>
                </a:solidFill>
                <a:latin typeface="Calibri"/>
                <a:ea typeface="Calibri"/>
                <a:cs typeface="Calibri"/>
                <a:sym typeface="Calibri"/>
              </a:rPr>
              <a:t>Click on the “Start the MyVCCCD Setup Wizard” link.</a:t>
            </a:r>
            <a:endParaRPr/>
          </a:p>
        </p:txBody>
      </p:sp>
      <p:sp>
        <p:nvSpPr>
          <p:cNvPr id="152" name="Google Shape;152;p6"/>
          <p:cNvSpPr txBox="1"/>
          <p:nvPr/>
        </p:nvSpPr>
        <p:spPr>
          <a:xfrm>
            <a:off x="6195103" y="3492461"/>
            <a:ext cx="4935894" cy="707702"/>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999">
                <a:solidFill>
                  <a:schemeClr val="dk1"/>
                </a:solidFill>
                <a:highlight>
                  <a:srgbClr val="FFFF00"/>
                </a:highlight>
                <a:latin typeface="Calibri"/>
                <a:ea typeface="Calibri"/>
                <a:cs typeface="Calibri"/>
                <a:sym typeface="Calibri"/>
              </a:rPr>
              <a:t>WRITE THIS NUMBER DOWN, IT IS YOUR ID NUMBER</a:t>
            </a:r>
            <a:endParaRPr>
              <a:solidFill>
                <a:schemeClr val="dk1"/>
              </a:solidFill>
              <a:highlight>
                <a:srgbClr val="FFFF00"/>
              </a:highlight>
            </a:endParaRPr>
          </a:p>
        </p:txBody>
      </p:sp>
      <p:sp>
        <p:nvSpPr>
          <p:cNvPr id="153" name="Google Shape;153;p6"/>
          <p:cNvSpPr txBox="1"/>
          <p:nvPr/>
        </p:nvSpPr>
        <p:spPr>
          <a:xfrm>
            <a:off x="6175962" y="4645509"/>
            <a:ext cx="4760450" cy="461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399">
                <a:solidFill>
                  <a:schemeClr val="dk1"/>
                </a:solidFill>
                <a:highlight>
                  <a:srgbClr val="FFFF00"/>
                </a:highlight>
                <a:latin typeface="Calibri"/>
                <a:ea typeface="Calibri"/>
                <a:cs typeface="Calibri"/>
                <a:sym typeface="Calibri"/>
              </a:rPr>
              <a:t>CLICK HERE</a:t>
            </a:r>
            <a:endParaRPr>
              <a:solidFill>
                <a:schemeClr val="dk1"/>
              </a:solidFill>
              <a:highlight>
                <a:srgbClr val="FFFF00"/>
              </a:highlight>
            </a:endParaRPr>
          </a:p>
        </p:txBody>
      </p:sp>
      <p:sp>
        <p:nvSpPr>
          <p:cNvPr id="154" name="Google Shape;154;p6"/>
          <p:cNvSpPr/>
          <p:nvPr/>
        </p:nvSpPr>
        <p:spPr>
          <a:xfrm rot="10800000">
            <a:off x="5212562" y="3649615"/>
            <a:ext cx="747952" cy="235464"/>
          </a:xfrm>
          <a:prstGeom prst="rightArrow">
            <a:avLst>
              <a:gd fmla="val 50000" name="adj1"/>
              <a:gd fmla="val 50000" name="adj2"/>
            </a:avLst>
          </a:prstGeom>
          <a:solidFill>
            <a:srgbClr val="FFFF00"/>
          </a:solidFill>
          <a:ln cap="flat" cmpd="sng" w="28575">
            <a:solidFill>
              <a:srgbClr val="76C2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Gill Sans"/>
              <a:ea typeface="Gill Sans"/>
              <a:cs typeface="Gill Sans"/>
              <a:sym typeface="Gill Sans"/>
            </a:endParaRPr>
          </a:p>
        </p:txBody>
      </p:sp>
      <p:sp>
        <p:nvSpPr>
          <p:cNvPr id="155" name="Google Shape;155;p6"/>
          <p:cNvSpPr/>
          <p:nvPr/>
        </p:nvSpPr>
        <p:spPr>
          <a:xfrm rot="10800000">
            <a:off x="5195733" y="4800600"/>
            <a:ext cx="747952" cy="235464"/>
          </a:xfrm>
          <a:prstGeom prst="rightArrow">
            <a:avLst>
              <a:gd fmla="val 50000" name="adj1"/>
              <a:gd fmla="val 50000" name="adj2"/>
            </a:avLst>
          </a:prstGeom>
          <a:solidFill>
            <a:srgbClr val="FFFF00"/>
          </a:solidFill>
          <a:ln cap="flat" cmpd="sng" w="28575">
            <a:solidFill>
              <a:srgbClr val="76C2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Gill Sans"/>
              <a:ea typeface="Gill Sans"/>
              <a:cs typeface="Gill Sans"/>
              <a:sym typeface="Gill Sans"/>
            </a:endParaRPr>
          </a:p>
        </p:txBody>
      </p:sp>
      <p:sp>
        <p:nvSpPr>
          <p:cNvPr id="156" name="Google Shape;156;p6"/>
          <p:cNvSpPr txBox="1"/>
          <p:nvPr/>
        </p:nvSpPr>
        <p:spPr>
          <a:xfrm>
            <a:off x="10572214" y="-35560"/>
            <a:ext cx="1905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SETUP PORTAL</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157" name="Google Shape;157;p6"/>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C5F7"/>
        </a:solidFill>
      </p:bgPr>
    </p:bg>
    <p:spTree>
      <p:nvGrpSpPr>
        <p:cNvPr id="161" name="Shape 161"/>
        <p:cNvGrpSpPr/>
        <p:nvPr/>
      </p:nvGrpSpPr>
      <p:grpSpPr>
        <a:xfrm>
          <a:off x="0" y="0"/>
          <a:ext cx="0" cy="0"/>
          <a:chOff x="0" y="0"/>
          <a:chExt cx="0" cy="0"/>
        </a:xfrm>
      </p:grpSpPr>
      <p:pic>
        <p:nvPicPr>
          <p:cNvPr id="162" name="Google Shape;162;p7"/>
          <p:cNvPicPr preferRelativeResize="0"/>
          <p:nvPr/>
        </p:nvPicPr>
        <p:blipFill rotWithShape="1">
          <a:blip r:embed="rId3">
            <a:alphaModFix/>
          </a:blip>
          <a:srcRect b="0" l="0" r="0" t="0"/>
          <a:stretch/>
        </p:blipFill>
        <p:spPr>
          <a:xfrm>
            <a:off x="2222017" y="789407"/>
            <a:ext cx="7523177" cy="4780551"/>
          </a:xfrm>
          <a:prstGeom prst="rect">
            <a:avLst/>
          </a:prstGeom>
          <a:noFill/>
          <a:ln>
            <a:noFill/>
          </a:ln>
        </p:spPr>
      </p:pic>
      <p:sp>
        <p:nvSpPr>
          <p:cNvPr id="163" name="Google Shape;163;p7"/>
          <p:cNvSpPr txBox="1"/>
          <p:nvPr/>
        </p:nvSpPr>
        <p:spPr>
          <a:xfrm>
            <a:off x="3721285" y="5910627"/>
            <a:ext cx="4275322" cy="3785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99">
                <a:solidFill>
                  <a:schemeClr val="dk1"/>
                </a:solidFill>
                <a:latin typeface="Calibri"/>
                <a:ea typeface="Calibri"/>
                <a:cs typeface="Calibri"/>
                <a:sym typeface="Calibri"/>
              </a:rPr>
              <a:t>Click “Begin Setup”.</a:t>
            </a:r>
            <a:endParaRPr/>
          </a:p>
        </p:txBody>
      </p:sp>
      <p:sp>
        <p:nvSpPr>
          <p:cNvPr id="164" name="Google Shape;164;p7"/>
          <p:cNvSpPr/>
          <p:nvPr/>
        </p:nvSpPr>
        <p:spPr>
          <a:xfrm rot="10800000">
            <a:off x="6754634" y="4780031"/>
            <a:ext cx="747952" cy="235464"/>
          </a:xfrm>
          <a:prstGeom prst="rightArrow">
            <a:avLst>
              <a:gd fmla="val 50000" name="adj1"/>
              <a:gd fmla="val 50000" name="adj2"/>
            </a:avLst>
          </a:prstGeom>
          <a:solidFill>
            <a:srgbClr val="FFFF00"/>
          </a:solidFill>
          <a:ln cap="flat" cmpd="sng" w="28575">
            <a:solidFill>
              <a:srgbClr val="76C2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Gill Sans"/>
              <a:ea typeface="Gill Sans"/>
              <a:cs typeface="Gill Sans"/>
              <a:sym typeface="Gill Sans"/>
            </a:endParaRPr>
          </a:p>
        </p:txBody>
      </p:sp>
      <p:sp>
        <p:nvSpPr>
          <p:cNvPr id="165" name="Google Shape;165;p7"/>
          <p:cNvSpPr txBox="1"/>
          <p:nvPr/>
        </p:nvSpPr>
        <p:spPr>
          <a:xfrm>
            <a:off x="10572214" y="-35560"/>
            <a:ext cx="1905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SETUP PORTAL</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166" name="Google Shape;166;p7"/>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C5F7"/>
        </a:solidFill>
      </p:bgPr>
    </p:bg>
    <p:spTree>
      <p:nvGrpSpPr>
        <p:cNvPr id="170" name="Shape 170"/>
        <p:cNvGrpSpPr/>
        <p:nvPr/>
      </p:nvGrpSpPr>
      <p:grpSpPr>
        <a:xfrm>
          <a:off x="0" y="0"/>
          <a:ext cx="0" cy="0"/>
          <a:chOff x="0" y="0"/>
          <a:chExt cx="0" cy="0"/>
        </a:xfrm>
      </p:grpSpPr>
      <p:pic>
        <p:nvPicPr>
          <p:cNvPr id="171" name="Google Shape;171;p8"/>
          <p:cNvPicPr preferRelativeResize="0"/>
          <p:nvPr/>
        </p:nvPicPr>
        <p:blipFill rotWithShape="1">
          <a:blip r:embed="rId3">
            <a:alphaModFix/>
          </a:blip>
          <a:srcRect b="0" l="0" r="0" t="0"/>
          <a:stretch/>
        </p:blipFill>
        <p:spPr>
          <a:xfrm>
            <a:off x="2361393" y="1083166"/>
            <a:ext cx="7466039" cy="4691669"/>
          </a:xfrm>
          <a:prstGeom prst="rect">
            <a:avLst/>
          </a:prstGeom>
          <a:noFill/>
          <a:ln>
            <a:noFill/>
          </a:ln>
        </p:spPr>
      </p:pic>
      <p:sp>
        <p:nvSpPr>
          <p:cNvPr id="172" name="Google Shape;172;p8"/>
          <p:cNvSpPr txBox="1"/>
          <p:nvPr/>
        </p:nvSpPr>
        <p:spPr>
          <a:xfrm>
            <a:off x="4062942" y="5956796"/>
            <a:ext cx="4182983" cy="36923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99">
                <a:solidFill>
                  <a:schemeClr val="dk1"/>
                </a:solidFill>
                <a:latin typeface="Calibri"/>
                <a:ea typeface="Calibri"/>
                <a:cs typeface="Calibri"/>
                <a:sym typeface="Calibri"/>
              </a:rPr>
              <a:t>Read and click to continue.</a:t>
            </a:r>
            <a:endParaRPr/>
          </a:p>
        </p:txBody>
      </p:sp>
      <p:sp>
        <p:nvSpPr>
          <p:cNvPr id="173" name="Google Shape;173;p8"/>
          <p:cNvSpPr/>
          <p:nvPr/>
        </p:nvSpPr>
        <p:spPr>
          <a:xfrm rot="10800000">
            <a:off x="6376042" y="5093987"/>
            <a:ext cx="747952" cy="235464"/>
          </a:xfrm>
          <a:prstGeom prst="rightArrow">
            <a:avLst>
              <a:gd fmla="val 50000" name="adj1"/>
              <a:gd fmla="val 50000" name="adj2"/>
            </a:avLst>
          </a:prstGeom>
          <a:solidFill>
            <a:srgbClr val="FFFF00"/>
          </a:solidFill>
          <a:ln cap="flat" cmpd="sng" w="28575">
            <a:solidFill>
              <a:srgbClr val="76C2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Gill Sans"/>
              <a:ea typeface="Gill Sans"/>
              <a:cs typeface="Gill Sans"/>
              <a:sym typeface="Gill Sans"/>
            </a:endParaRPr>
          </a:p>
        </p:txBody>
      </p:sp>
      <p:sp>
        <p:nvSpPr>
          <p:cNvPr id="174" name="Google Shape;174;p8"/>
          <p:cNvSpPr txBox="1"/>
          <p:nvPr/>
        </p:nvSpPr>
        <p:spPr>
          <a:xfrm>
            <a:off x="10572214" y="-35560"/>
            <a:ext cx="1905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SETUP PORTAL</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175" name="Google Shape;175;p8"/>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C5F7"/>
        </a:solidFill>
      </p:bgPr>
    </p:bg>
    <p:spTree>
      <p:nvGrpSpPr>
        <p:cNvPr id="179" name="Shape 179"/>
        <p:cNvGrpSpPr/>
        <p:nvPr/>
      </p:nvGrpSpPr>
      <p:grpSpPr>
        <a:xfrm>
          <a:off x="0" y="0"/>
          <a:ext cx="0" cy="0"/>
          <a:chOff x="0" y="0"/>
          <a:chExt cx="0" cy="0"/>
        </a:xfrm>
      </p:grpSpPr>
      <p:pic>
        <p:nvPicPr>
          <p:cNvPr id="180" name="Google Shape;180;p9"/>
          <p:cNvPicPr preferRelativeResize="0"/>
          <p:nvPr/>
        </p:nvPicPr>
        <p:blipFill rotWithShape="1">
          <a:blip r:embed="rId3">
            <a:alphaModFix/>
          </a:blip>
          <a:srcRect b="0" l="0" r="0" t="0"/>
          <a:stretch/>
        </p:blipFill>
        <p:spPr>
          <a:xfrm>
            <a:off x="2342347" y="1038725"/>
            <a:ext cx="7504131" cy="4780551"/>
          </a:xfrm>
          <a:prstGeom prst="rect">
            <a:avLst/>
          </a:prstGeom>
          <a:noFill/>
          <a:ln>
            <a:noFill/>
          </a:ln>
        </p:spPr>
      </p:pic>
      <p:sp>
        <p:nvSpPr>
          <p:cNvPr id="181" name="Google Shape;181;p9"/>
          <p:cNvSpPr txBox="1"/>
          <p:nvPr/>
        </p:nvSpPr>
        <p:spPr>
          <a:xfrm>
            <a:off x="3333458" y="6030667"/>
            <a:ext cx="5789692" cy="36923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99">
                <a:solidFill>
                  <a:schemeClr val="dk1"/>
                </a:solidFill>
                <a:latin typeface="Calibri"/>
                <a:ea typeface="Calibri"/>
                <a:cs typeface="Calibri"/>
                <a:sym typeface="Calibri"/>
              </a:rPr>
              <a:t>Click no (you can set this up later in the process).</a:t>
            </a:r>
            <a:endParaRPr/>
          </a:p>
        </p:txBody>
      </p:sp>
      <p:sp>
        <p:nvSpPr>
          <p:cNvPr id="182" name="Google Shape;182;p9"/>
          <p:cNvSpPr/>
          <p:nvPr/>
        </p:nvSpPr>
        <p:spPr>
          <a:xfrm rot="10800000">
            <a:off x="5854328" y="5057051"/>
            <a:ext cx="747952" cy="235464"/>
          </a:xfrm>
          <a:prstGeom prst="rightArrow">
            <a:avLst>
              <a:gd fmla="val 50000" name="adj1"/>
              <a:gd fmla="val 50000" name="adj2"/>
            </a:avLst>
          </a:prstGeom>
          <a:solidFill>
            <a:srgbClr val="FFFF00"/>
          </a:solidFill>
          <a:ln cap="flat" cmpd="sng" w="28575">
            <a:solidFill>
              <a:srgbClr val="76C2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Gill Sans"/>
              <a:ea typeface="Gill Sans"/>
              <a:cs typeface="Gill Sans"/>
              <a:sym typeface="Gill Sans"/>
            </a:endParaRPr>
          </a:p>
        </p:txBody>
      </p:sp>
      <p:sp>
        <p:nvSpPr>
          <p:cNvPr id="183" name="Google Shape;183;p9"/>
          <p:cNvSpPr txBox="1"/>
          <p:nvPr/>
        </p:nvSpPr>
        <p:spPr>
          <a:xfrm>
            <a:off x="10572214" y="-35560"/>
            <a:ext cx="1905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SETUP PORTAL</a:t>
            </a:r>
            <a:endParaRPr sz="1800">
              <a:solidFill>
                <a:schemeClr val="lt1"/>
              </a:solidFill>
              <a:latin typeface="Gill Sans"/>
              <a:ea typeface="Gill Sans"/>
              <a:cs typeface="Gill Sans"/>
              <a:sym typeface="Gill Sans"/>
            </a:endParaRPr>
          </a:p>
        </p:txBody>
      </p:sp>
      <p:pic>
        <p:nvPicPr>
          <p:cNvPr descr="https://lh4.googleusercontent.com/DSS1jMHcKrhlbnHvSHqj74s0r0n0gi87eZSaPhkGZTF4IjDWNJtCiLabRScjlVKMbhaU6EuJ7_hd_57NSxG7t3voJid0etQHXgfW4gmzOWcfdyvlw9lpiMCVX7pWiruxguZJ9lK35Us" id="184" name="Google Shape;184;p9"/>
          <p:cNvPicPr preferRelativeResize="0"/>
          <p:nvPr/>
        </p:nvPicPr>
        <p:blipFill rotWithShape="1">
          <a:blip r:embed="rId4">
            <a:alphaModFix/>
          </a:blip>
          <a:srcRect b="0" l="0" r="0" t="0"/>
          <a:stretch/>
        </p:blipFill>
        <p:spPr>
          <a:xfrm>
            <a:off x="0" y="6400800"/>
            <a:ext cx="537453"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Parcel">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Digital Blue Tunnel">
      <a:dk1>
        <a:srgbClr val="000000"/>
      </a:dk1>
      <a:lt1>
        <a:srgbClr val="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arcel">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2020-04-14T18:17:13Z</dcterms:created>
  <dc:creator>Seville Ajiri</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