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4" r:id="rId1"/>
  </p:sldMasterIdLst>
  <p:sldIdLst>
    <p:sldId id="256" r:id="rId2"/>
    <p:sldId id="260" r:id="rId3"/>
    <p:sldId id="263" r:id="rId4"/>
    <p:sldId id="257" r:id="rId5"/>
    <p:sldId id="265" r:id="rId6"/>
    <p:sldId id="258" r:id="rId7"/>
    <p:sldId id="261" r:id="rId8"/>
    <p:sldId id="259" r:id="rId9"/>
    <p:sldId id="262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55" d="100"/>
          <a:sy n="55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2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1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40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2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39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1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985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25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5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6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49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3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44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Moorpark College </a:t>
            </a:r>
            <a:br>
              <a:rPr lang="en-US" dirty="0"/>
            </a:br>
            <a:r>
              <a:rPr lang="en-US" dirty="0"/>
              <a:t>Dual Enrollment Program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1599DF-624D-0D4A-978B-CB729C169AF4}"/>
              </a:ext>
            </a:extLst>
          </p:cNvPr>
          <p:cNvSpPr txBox="1"/>
          <p:nvPr/>
        </p:nvSpPr>
        <p:spPr>
          <a:xfrm>
            <a:off x="391886" y="3933907"/>
            <a:ext cx="1144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DeAnna Grove, MS        Seville </a:t>
            </a:r>
            <a:r>
              <a:rPr lang="en-US" dirty="0" err="1"/>
              <a:t>Ajiri</a:t>
            </a:r>
            <a:r>
              <a:rPr lang="en-US" dirty="0"/>
              <a:t>, MS    Dr. Kellie Porto-Garcia</a:t>
            </a:r>
          </a:p>
        </p:txBody>
      </p:sp>
    </p:spTree>
    <p:extLst>
      <p:ext uri="{BB962C8B-B14F-4D97-AF65-F5344CB8AC3E}">
        <p14:creationId xmlns:p14="http://schemas.microsoft.com/office/powerpoint/2010/main" val="157297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Coronavirus: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Constant contact with instructors on changing course content to online platform and offering support</a:t>
            </a:r>
          </a:p>
          <a:p>
            <a:r>
              <a:rPr lang="en-US" dirty="0"/>
              <a:t>Constant contact with high schools for student readiness to go online</a:t>
            </a:r>
          </a:p>
          <a:p>
            <a:r>
              <a:rPr lang="en-US" dirty="0"/>
              <a:t>Have informed all of our high schools of the registration date changes</a:t>
            </a:r>
          </a:p>
          <a:p>
            <a:r>
              <a:rPr lang="en-US" dirty="0"/>
              <a:t>Have created step-by-step instructions for high school students to be able to register for summer and fall 2020 courses online</a:t>
            </a:r>
          </a:p>
        </p:txBody>
      </p:sp>
    </p:spTree>
    <p:extLst>
      <p:ext uri="{BB962C8B-B14F-4D97-AF65-F5344CB8AC3E}">
        <p14:creationId xmlns:p14="http://schemas.microsoft.com/office/powerpoint/2010/main" val="3673736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2314695"/>
            <a:ext cx="8831816" cy="137298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35288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 Serving: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32381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CVUSD – Newbury Park HS, Thousand Oaks HS, Westlake HS</a:t>
            </a:r>
          </a:p>
          <a:p>
            <a:pPr lvl="1"/>
            <a:r>
              <a:rPr lang="en-US" dirty="0"/>
              <a:t>Continuation HS – Conejo Valley HS</a:t>
            </a:r>
          </a:p>
          <a:p>
            <a:r>
              <a:rPr lang="en-US" dirty="0"/>
              <a:t>LVUSD – Agoura HS, Calabasas HS</a:t>
            </a:r>
          </a:p>
          <a:p>
            <a:pPr lvl="1"/>
            <a:r>
              <a:rPr lang="en-US" dirty="0"/>
              <a:t>Spring – (COUN M01 for the feeder middle schools) AE Wright, </a:t>
            </a:r>
            <a:r>
              <a:rPr lang="en-US" dirty="0" err="1"/>
              <a:t>Lindero</a:t>
            </a:r>
            <a:r>
              <a:rPr lang="en-US" dirty="0"/>
              <a:t> Canyon, AC </a:t>
            </a:r>
            <a:r>
              <a:rPr lang="en-US" dirty="0" err="1"/>
              <a:t>Stelle</a:t>
            </a:r>
            <a:endParaRPr lang="en-US" dirty="0"/>
          </a:p>
          <a:p>
            <a:r>
              <a:rPr lang="en-US" dirty="0"/>
              <a:t>MUSD – Moorpark HS, The HS@ MC</a:t>
            </a:r>
          </a:p>
          <a:p>
            <a:r>
              <a:rPr lang="en-US" dirty="0"/>
              <a:t>OPSD – Oak Park HS</a:t>
            </a:r>
          </a:p>
          <a:p>
            <a:r>
              <a:rPr lang="en-US" dirty="0"/>
              <a:t>SVUSD – Royal HS, Santa Susana HS, Simi Valley HS</a:t>
            </a:r>
          </a:p>
          <a:p>
            <a:r>
              <a:rPr lang="en-US" dirty="0"/>
              <a:t>California Youth Authority</a:t>
            </a:r>
          </a:p>
          <a:p>
            <a:pPr marL="0" indent="0" algn="ctr">
              <a:buNone/>
            </a:pPr>
            <a:r>
              <a:rPr lang="en-US" dirty="0"/>
              <a:t>Currently serving </a:t>
            </a:r>
            <a:r>
              <a:rPr lang="en-US" b="1" dirty="0"/>
              <a:t>579</a:t>
            </a:r>
            <a:r>
              <a:rPr lang="en-US" dirty="0"/>
              <a:t> </a:t>
            </a:r>
            <a:r>
              <a:rPr lang="en-US" b="1" dirty="0"/>
              <a:t>students</a:t>
            </a:r>
            <a:r>
              <a:rPr lang="en-US" dirty="0"/>
              <a:t> on the high school campus’</a:t>
            </a:r>
          </a:p>
          <a:p>
            <a:pPr marL="0" indent="0" algn="ctr">
              <a:buNone/>
            </a:pPr>
            <a:r>
              <a:rPr lang="en-US" sz="1500" dirty="0"/>
              <a:t>(not including high school students taking courses on the MC campus or online)</a:t>
            </a:r>
          </a:p>
        </p:txBody>
      </p:sp>
    </p:spTree>
    <p:extLst>
      <p:ext uri="{BB962C8B-B14F-4D97-AF65-F5344CB8AC3E}">
        <p14:creationId xmlns:p14="http://schemas.microsoft.com/office/powerpoint/2010/main" val="346522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Goal of High School Dual Enrollment Partnership: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Increase access to college and offer opportunities for improving degree attainment</a:t>
            </a:r>
          </a:p>
          <a:p>
            <a:pPr lvl="0"/>
            <a:r>
              <a:rPr lang="en-US" dirty="0"/>
              <a:t>Less time and expense in obtaining a college degree</a:t>
            </a:r>
          </a:p>
          <a:p>
            <a:pPr lvl="0"/>
            <a:r>
              <a:rPr lang="en-US" dirty="0"/>
              <a:t>Prepares students for transition to college by engaging in college-level courses</a:t>
            </a:r>
          </a:p>
          <a:p>
            <a:pPr lvl="0"/>
            <a:r>
              <a:rPr lang="en-US" dirty="0"/>
              <a:t>Community building and alignment with Post-Secondary Education</a:t>
            </a:r>
          </a:p>
          <a:p>
            <a:pPr lvl="0"/>
            <a:r>
              <a:rPr lang="en-US" dirty="0"/>
              <a:t>Increased confidence and belief participating students are college material</a:t>
            </a:r>
          </a:p>
          <a:p>
            <a:pPr lvl="0"/>
            <a:r>
              <a:rPr lang="en-US" dirty="0"/>
              <a:t>Added value and relevance in education for participating students</a:t>
            </a:r>
          </a:p>
          <a:p>
            <a:pPr lvl="0"/>
            <a:r>
              <a:rPr lang="en-US" dirty="0"/>
              <a:t>Reinforcement to students and parents that Moorpark College is their right college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2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Concerns: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clarify purpose, values, objectives for Dual Enrollment</a:t>
            </a:r>
          </a:p>
          <a:p>
            <a:r>
              <a:rPr lang="en-US" dirty="0"/>
              <a:t>Staff Needs - Finding faculty</a:t>
            </a:r>
          </a:p>
          <a:p>
            <a:r>
              <a:rPr lang="en-US" dirty="0"/>
              <a:t>Faculty Orientation</a:t>
            </a:r>
          </a:p>
          <a:p>
            <a:r>
              <a:rPr lang="en-US" dirty="0"/>
              <a:t>Feedback to Dept. Chairs re: fingerprinting, TB testing, keys, bathrooms, parking, high school contacts, tech support, CANVAS, calendar management, FERPA</a:t>
            </a:r>
          </a:p>
          <a:p>
            <a:r>
              <a:rPr lang="en-US" dirty="0"/>
              <a:t>Timely admissions and registration process – including student “MOU’s”</a:t>
            </a:r>
          </a:p>
          <a:p>
            <a:r>
              <a:rPr lang="en-US" dirty="0"/>
              <a:t>Coordinating District schedules with Moorpark College</a:t>
            </a:r>
          </a:p>
          <a:p>
            <a:r>
              <a:rPr lang="en-US" dirty="0"/>
              <a:t>Relationship building (High School District  and Local Administration, Instructors, Department Chairs, students, parents, etc.)</a:t>
            </a:r>
          </a:p>
        </p:txBody>
      </p:sp>
    </p:spTree>
    <p:extLst>
      <p:ext uri="{BB962C8B-B14F-4D97-AF65-F5344CB8AC3E}">
        <p14:creationId xmlns:p14="http://schemas.microsoft.com/office/powerpoint/2010/main" val="51489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Concerns (Continued):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Services – communicating IEP’s</a:t>
            </a:r>
          </a:p>
          <a:p>
            <a:r>
              <a:rPr lang="en-US" dirty="0"/>
              <a:t>Age limits of students – content appropriate – who selects classes?</a:t>
            </a:r>
          </a:p>
          <a:p>
            <a:r>
              <a:rPr lang="en-US" dirty="0"/>
              <a:t>Classroom management</a:t>
            </a:r>
          </a:p>
          <a:p>
            <a:r>
              <a:rPr lang="en-US" dirty="0"/>
              <a:t>Explore teaching in correctional facility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5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Addressed: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Hired Provisional DeAnna Grove, MS, Dual Enrollment Coordinator – full-time</a:t>
            </a:r>
          </a:p>
          <a:p>
            <a:r>
              <a:rPr lang="en-US" dirty="0"/>
              <a:t>Hired Dr. Kellie Porto-Garcia, Spring Dual Enrollment Faculty Liaison – 7 hours a week</a:t>
            </a:r>
          </a:p>
          <a:p>
            <a:r>
              <a:rPr lang="en-US" dirty="0"/>
              <a:t>Hired Seville Ajiri, MS, Dual Enrollment Counselor – 21 hours a week</a:t>
            </a:r>
          </a:p>
          <a:p>
            <a:r>
              <a:rPr lang="en-US" dirty="0"/>
              <a:t>Created “Instructor Information Sheets” with important high school campus contacts and information</a:t>
            </a:r>
          </a:p>
          <a:p>
            <a:r>
              <a:rPr lang="en-US" dirty="0"/>
              <a:t>Held two Faculty Orientations prior to courses starting (Only 6 faculty attended out of 21 faculty)</a:t>
            </a:r>
          </a:p>
          <a:p>
            <a:r>
              <a:rPr lang="en-US" dirty="0"/>
              <a:t>Created New Memorandum of Understanding “MOU” for students</a:t>
            </a:r>
          </a:p>
          <a:p>
            <a:r>
              <a:rPr lang="en-US" dirty="0"/>
              <a:t>Created slides and links for students to register at Moorpark College</a:t>
            </a:r>
          </a:p>
          <a:p>
            <a:pPr lvl="1"/>
            <a:r>
              <a:rPr lang="en-US" dirty="0"/>
              <a:t>Students can now enroll in courses, by themselves, online</a:t>
            </a:r>
          </a:p>
        </p:txBody>
      </p:sp>
    </p:spTree>
    <p:extLst>
      <p:ext uri="{BB962C8B-B14F-4D97-AF65-F5344CB8AC3E}">
        <p14:creationId xmlns:p14="http://schemas.microsoft.com/office/powerpoint/2010/main" val="86870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Addressed (Continued):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changing registration of Dual Enrollment students, to register themselves, we were able to get students into their portal (CANVAS)in a much quicker timeline.</a:t>
            </a:r>
          </a:p>
          <a:p>
            <a:r>
              <a:rPr lang="en-US" dirty="0"/>
              <a:t>Seville </a:t>
            </a:r>
            <a:r>
              <a:rPr lang="en-US" dirty="0" err="1"/>
              <a:t>Ajiri</a:t>
            </a:r>
            <a:r>
              <a:rPr lang="en-US" dirty="0"/>
              <a:t> is at each high school campus 1 hour every other week, to address and answer any student questions or staff questions.</a:t>
            </a:r>
          </a:p>
          <a:p>
            <a:r>
              <a:rPr lang="en-US" dirty="0"/>
              <a:t>Summer courses are confirmed with location, time, CRN and faculty</a:t>
            </a:r>
          </a:p>
          <a:p>
            <a:r>
              <a:rPr lang="en-US" dirty="0"/>
              <a:t>Fall 2020/Spring 2021 course requests have been made, waiting for staffing confirmations.</a:t>
            </a:r>
          </a:p>
        </p:txBody>
      </p:sp>
    </p:spTree>
    <p:extLst>
      <p:ext uri="{BB962C8B-B14F-4D97-AF65-F5344CB8AC3E}">
        <p14:creationId xmlns:p14="http://schemas.microsoft.com/office/powerpoint/2010/main" val="2916972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Faculty Handbook with policies and procedures</a:t>
            </a:r>
          </a:p>
          <a:p>
            <a:r>
              <a:rPr lang="en-US" dirty="0"/>
              <a:t>Creating Faculty Workshop to address teaching on the high school campus</a:t>
            </a:r>
          </a:p>
          <a:p>
            <a:pPr lvl="1"/>
            <a:r>
              <a:rPr lang="en-US" dirty="0"/>
              <a:t>Continue updating “Instructor Information Sheets” with more relevant information about the high school campus they are teaching on</a:t>
            </a:r>
          </a:p>
          <a:p>
            <a:r>
              <a:rPr lang="en-US" dirty="0"/>
              <a:t>Timing of high school course requests to fit the timing of MC course schedules </a:t>
            </a:r>
          </a:p>
          <a:p>
            <a:pPr lvl="1"/>
            <a:r>
              <a:rPr lang="en-US" dirty="0"/>
              <a:t>Currently high school students register for courses much later than MC does, which delays course requests coming from the high schools</a:t>
            </a:r>
          </a:p>
          <a:p>
            <a:pPr lvl="1"/>
            <a:r>
              <a:rPr lang="en-US" dirty="0"/>
              <a:t>Work with high school campus on appropriate course requests for their population</a:t>
            </a:r>
          </a:p>
          <a:p>
            <a:r>
              <a:rPr lang="en-US" dirty="0"/>
              <a:t>Continue working with high schools on MC enrollment, submission of MOU forms, deadlines, etc. to meet MC deadlines</a:t>
            </a:r>
          </a:p>
        </p:txBody>
      </p:sp>
    </p:spTree>
    <p:extLst>
      <p:ext uri="{BB962C8B-B14F-4D97-AF65-F5344CB8AC3E}">
        <p14:creationId xmlns:p14="http://schemas.microsoft.com/office/powerpoint/2010/main" val="376023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(Continued):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building relationships with high school Districts and local Administration</a:t>
            </a:r>
          </a:p>
          <a:p>
            <a:r>
              <a:rPr lang="en-US" dirty="0"/>
              <a:t>Continue building relationships with Moorpark College Deans and Department Chairs</a:t>
            </a:r>
          </a:p>
          <a:p>
            <a:r>
              <a:rPr lang="en-US" dirty="0"/>
              <a:t>Continue working with Admissions and Records on how to expedite paperwork and enrollment</a:t>
            </a:r>
          </a:p>
          <a:p>
            <a:r>
              <a:rPr lang="en-US" dirty="0"/>
              <a:t>Discussions of hiring high school teachers, that meet minimum qualifications, to teach Dual Enrollment courses on the high school campus</a:t>
            </a:r>
          </a:p>
          <a:p>
            <a:r>
              <a:rPr lang="en-US" dirty="0"/>
              <a:t>Work with Admissions and Records with coordinating high school start/end dates and VCCCD’s new “Compressed Calendar” Winter 2022</a:t>
            </a:r>
          </a:p>
        </p:txBody>
      </p:sp>
    </p:spTree>
    <p:extLst>
      <p:ext uri="{BB962C8B-B14F-4D97-AF65-F5344CB8AC3E}">
        <p14:creationId xmlns:p14="http://schemas.microsoft.com/office/powerpoint/2010/main" val="3475866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225</TotalTime>
  <Words>770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</vt:lpstr>
      <vt:lpstr>Banded</vt:lpstr>
      <vt:lpstr>Moorpark College  Dual Enrollment Program</vt:lpstr>
      <vt:lpstr>Who We Are Serving:</vt:lpstr>
      <vt:lpstr>Goal of High School Dual Enrollment Partnership: </vt:lpstr>
      <vt:lpstr>Prior Concerns:</vt:lpstr>
      <vt:lpstr>Prior Concerns (Continued):</vt:lpstr>
      <vt:lpstr>Concerns Addressed:</vt:lpstr>
      <vt:lpstr>Concerns Addressed (Continued):</vt:lpstr>
      <vt:lpstr>Looking Forward:</vt:lpstr>
      <vt:lpstr>Looking Forward (Continued):</vt:lpstr>
      <vt:lpstr>Coronavirus:</vt:lpstr>
      <vt:lpstr>Thank you!</vt:lpstr>
    </vt:vector>
  </TitlesOfParts>
  <Company>Moorpark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Moorpark College Dual Enrollment Program</dc:title>
  <dc:creator>DeAnna Grove</dc:creator>
  <cp:lastModifiedBy>Renee Butler</cp:lastModifiedBy>
  <cp:revision>18</cp:revision>
  <dcterms:created xsi:type="dcterms:W3CDTF">2020-03-10T20:59:02Z</dcterms:created>
  <dcterms:modified xsi:type="dcterms:W3CDTF">2020-04-29T15:40:39Z</dcterms:modified>
</cp:coreProperties>
</file>