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sldIdLst>
    <p:sldId id="267" r:id="rId5"/>
    <p:sldId id="280" r:id="rId6"/>
    <p:sldId id="270" r:id="rId7"/>
    <p:sldId id="282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23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25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45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0111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55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394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15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8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4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61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0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8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1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46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36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82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002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wlumas@vcccd.edu" TargetMode="External"/><Relationship Id="rId2" Type="http://schemas.openxmlformats.org/officeDocument/2006/relationships/hyperlink" Target="mailto:mcrater@vcccd.edu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BE1027C-ABCB-4C82-91A2-F67B9A5A6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3807" y="4357355"/>
            <a:ext cx="11227782" cy="7535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Moorpark College Athletics Mentor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807" y="5170121"/>
            <a:ext cx="9623477" cy="7649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“We Are Moorpark Strong”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C57C46-4659-4AF2-9180-2DEED214C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FB52317-0F00-40C0-B1F2-33ED6D30D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468ACF9-4EF2-4251-9FAD-3F225BF74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E4A3ECD-6924-4912-B117-3C617B584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1DFE1F5-FA7A-403F-B9D9-0434E2BE2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2CF27E4-09D0-444E-B18D-F90487103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nip Diagonal Corner Rectangle 12">
            <a:extLst>
              <a:ext uri="{FF2B5EF4-FFF2-40B4-BE49-F238E27FC236}">
                <a16:creationId xmlns:a16="http://schemas.microsoft.com/office/drawing/2014/main" id="{FDAF26D5-7469-49F5-902D-571FA58A7E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251" y="690851"/>
            <a:ext cx="9615670" cy="3584587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C17F5B3-D14B-457F-9D8C-4A0AF1E1A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684" y="958048"/>
            <a:ext cx="3409157" cy="30278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755" y="972879"/>
            <a:ext cx="3191730" cy="30481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17018"/>
            <a:ext cx="11931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Presented by: Athletic Department and TWMOCAs</a:t>
            </a:r>
          </a:p>
        </p:txBody>
      </p:sp>
    </p:spTree>
    <p:extLst>
      <p:ext uri="{BB962C8B-B14F-4D97-AF65-F5344CB8AC3E}">
        <p14:creationId xmlns:p14="http://schemas.microsoft.com/office/powerpoint/2010/main" val="307810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7C08167-CFBF-4DCB-8E96-04970AB11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2AB236E-3A06-4660-8CAC-76D68F90A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9EDA09C-3BE4-42FE-9F11-C3AC64F2E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8DC8663-F36E-48C0-AFDE-8DC2D7BD6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D90957B-E13E-454D-B812-E6716E7DE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630C507-BE71-4AEB-ABDB-AC2BAB3DA6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BDB7F85-D796-4A23-94A0-EAB405E0B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5E1BD-251C-4CE6-AAE3-347327BA93A6}"/>
              </a:ext>
            </a:extLst>
          </p:cNvPr>
          <p:cNvSpPr txBox="1"/>
          <p:nvPr/>
        </p:nvSpPr>
        <p:spPr>
          <a:xfrm>
            <a:off x="719940" y="1602205"/>
            <a:ext cx="7500782" cy="3653589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marR="0" algn="just" fontAlgn="base">
              <a:lnSpc>
                <a:spcPct val="107000"/>
              </a:lnSpc>
              <a:spcBef>
                <a:spcPts val="0"/>
              </a:spcBef>
              <a:spcAft>
                <a:spcPts val="1125"/>
              </a:spcAf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Moorpark College Athletic Mentor program is an opportunity to foster a relationship between intercollegiate athletics and the rigors of the undergraduate academic expectations at Moorpark College.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program allows academics and athletics to effectively integrate and work together to bolster the mission of Moorpark College and support the CCCAA Student-athlete experience. The partnership with athletics and academics helps student-athletes understand the importance of academics as part of the team culture within Moorpark College Athletics. In addition, the Mentor Program provides an academic mentoring point of contact for student-athletes and coaches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endParaRPr lang="en-US" sz="2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 fontAlgn="base">
              <a:lnSpc>
                <a:spcPct val="107000"/>
              </a:lnSpc>
              <a:spcBef>
                <a:spcPts val="0"/>
              </a:spcBef>
              <a:spcAft>
                <a:spcPts val="1125"/>
              </a:spcAf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Mentors are Employees from the campus and vetted by the Athletic Director, Coaches, and TMWOCA's. Each team has one or two volunteers who understand and appreciate athletics as a meaningful and valuable part of the student-athletes college experience.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4EE333-6526-4C30-9914-AEEB5E8625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7" r="10867" b="-1"/>
          <a:stretch/>
        </p:blipFill>
        <p:spPr>
          <a:xfrm>
            <a:off x="8820603" y="10"/>
            <a:ext cx="3371397" cy="3361255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77DDCDD8-143F-41FD-A4BE-4A424229F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97FB148-36BD-4DF5-AED7-F0EE776DC4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69E5424-8C76-4C97-BCC8-57D9EEF390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41D80E0-0C02-40B8-ACF6-95AB99037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91EB48E-ACE3-4132-B26B-4F49093F0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7CE3CAA-34A8-4268-9EA2-AC393E07F2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9CF60D2-EA7A-4B66-B9F8-A234835EC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3882" y="3529012"/>
            <a:ext cx="3357349" cy="311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80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Moorpark College International Students Office - Home | Facebook"/>
          <p:cNvSpPr>
            <a:spLocks noChangeAspect="1" noChangeArrowheads="1"/>
          </p:cNvSpPr>
          <p:nvPr/>
        </p:nvSpPr>
        <p:spPr bwMode="auto">
          <a:xfrm flipH="1">
            <a:off x="1" y="-144463"/>
            <a:ext cx="155574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EF2244-0FF3-4BBF-B685-F6DECB5DE4E1}"/>
              </a:ext>
            </a:extLst>
          </p:cNvPr>
          <p:cNvSpPr txBox="1"/>
          <p:nvPr/>
        </p:nvSpPr>
        <p:spPr>
          <a:xfrm>
            <a:off x="169484" y="299360"/>
            <a:ext cx="9706807" cy="6737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1125"/>
              </a:spcAf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 expectations of the mentor program are determined by the mutual agreement between the volunteers and the head coach and based on program needs. </a:t>
            </a:r>
          </a:p>
          <a:p>
            <a:pPr algn="just" fontAlgn="base">
              <a:lnSpc>
                <a:spcPct val="107000"/>
              </a:lnSpc>
              <a:spcAft>
                <a:spcPts val="1125"/>
              </a:spcAf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Mentors are </a:t>
            </a:r>
            <a:r>
              <a:rPr lang="en-US" sz="21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Volunteers</a:t>
            </a: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who are willing to develop relationships and have a positive impact on our student's lives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fontAlgn="base">
              <a:lnSpc>
                <a:spcPct val="107000"/>
              </a:lnSpc>
              <a:spcBef>
                <a:spcPts val="0"/>
              </a:spcBef>
              <a:spcAft>
                <a:spcPts val="1125"/>
              </a:spcAf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Possible duties include: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Attend at least two practices per season; level and type of involvement is entirely at the head coach's discretion and mutually agreed upon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Attend at least two home contests per season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Attend one away game if practical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Serve as a role model and resource as an additional advisor/mentor to the student-athletes you are serving.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Serve as an academic link or point of contact if there is an academic conflict or problem for a member on that team.  Work collaboratively with the Athletic Director and Counseling on these types of issues.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Help to foster harmonious connections between the academic, athletic, and social cultures of our campus.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1F3FB9-E71D-4753-94A0-E40B5ED49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639" y="124942"/>
            <a:ext cx="2023423" cy="1932370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7EC6054F-51DF-4AEE-AA78-2CFBFAE54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1639" y="4991454"/>
            <a:ext cx="1940877" cy="172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3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Moorpark College International Students Office - Home | Facebook"/>
          <p:cNvSpPr>
            <a:spLocks noChangeAspect="1" noChangeArrowheads="1"/>
          </p:cNvSpPr>
          <p:nvPr/>
        </p:nvSpPr>
        <p:spPr bwMode="auto">
          <a:xfrm flipH="1">
            <a:off x="1" y="-144463"/>
            <a:ext cx="155574" cy="15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EF2244-0FF3-4BBF-B685-F6DECB5DE4E1}"/>
              </a:ext>
            </a:extLst>
          </p:cNvPr>
          <p:cNvSpPr txBox="1"/>
          <p:nvPr/>
        </p:nvSpPr>
        <p:spPr>
          <a:xfrm>
            <a:off x="169484" y="124942"/>
            <a:ext cx="9706807" cy="6441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07000"/>
              </a:lnSpc>
              <a:spcBef>
                <a:spcPts val="0"/>
              </a:spcBef>
              <a:spcAft>
                <a:spcPts val="1125"/>
              </a:spcAf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Possible duties include: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Serve as an enthusiastic supporter of your specific sport and sports in general at Moorpark.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possible, attend get-together meetings with other Faculty Athletic Mentors to share experiences and provide mutual support, encouragement, and best practices.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Included but not limited to meeting before or after games.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Athletics Meetings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Meet with prospective student-athletes for that sport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Host or take student-athletes to dinner or lunch when possible 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Share life experiences and personal perspectives with student-athletes, especially first year students navigating their new environment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Instruct and model for students how to interact/communicate with professors in the event they need to handle academic conflicts or requests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Help with coordinating and participating in community service events when possible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 highly accessible by student-athletes and coaches (i.e., permit cell phone contact)</a:t>
            </a:r>
            <a:endParaRPr lang="en-US" sz="2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1F3FB9-E71D-4753-94A0-E40B5ED49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639" y="124942"/>
            <a:ext cx="2023423" cy="1932370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7EC6054F-51DF-4AEE-AA78-2CFBFAE54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1639" y="4991454"/>
            <a:ext cx="1940877" cy="172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68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D7C08167-CFBF-4DCB-8E96-04970AB11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2AB236E-3A06-4660-8CAC-76D68F90A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9EDA09C-3BE4-42FE-9F11-C3AC64F2E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8DC8663-F36E-48C0-AFDE-8DC2D7BD6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D90957B-E13E-454D-B812-E6716E7DE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630C507-BE71-4AEB-ABDB-AC2BAB3DA6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BEC666E-043C-4EA7-B3A5-55D2F52D5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nip Diagonal Corner Rectangle 16">
            <a:extLst>
              <a:ext uri="{FF2B5EF4-FFF2-40B4-BE49-F238E27FC236}">
                <a16:creationId xmlns:a16="http://schemas.microsoft.com/office/drawing/2014/main" id="{D05C369B-0FDD-402D-9EE1-858137FB5D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1" y="620722"/>
            <a:ext cx="3670674" cy="5286838"/>
          </a:xfrm>
          <a:prstGeom prst="snip2DiagRect">
            <a:avLst>
              <a:gd name="adj1" fmla="val 11518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97698" y="350954"/>
            <a:ext cx="7584644" cy="5678779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marR="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This is designed by its very nature to be fun, rewarding, and a positive way to have and make a difference in our student-athletes.  If you are interested, please email us at</a:t>
            </a:r>
          </a:p>
          <a:p>
            <a:pPr marL="342900" marR="0" indent="-34290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Matt Crater, </a:t>
            </a:r>
            <a:r>
              <a:rPr lang="en-US" sz="1700" b="1" u="sng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mcrater@vcccd.edu</a:t>
            </a:r>
            <a:endParaRPr lang="en-US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indent="-34290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Tim Lumas, </a:t>
            </a:r>
            <a:r>
              <a:rPr lang="en-US" sz="1700" b="1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twlumas@vcccd.edu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endParaRPr lang="en-US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Additional information concerning the following listed below will be announce at later date.  </a:t>
            </a:r>
          </a:p>
          <a:p>
            <a:pPr marL="342900" marR="0" indent="-34290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Team and Coach(es) information</a:t>
            </a:r>
          </a:p>
          <a:p>
            <a:pPr marL="342900" marR="0" indent="-34290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Practice and game schedule </a:t>
            </a:r>
          </a:p>
          <a:p>
            <a:pPr marL="342900" marR="0" indent="-34290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Surprise item(s)</a:t>
            </a:r>
          </a:p>
          <a:p>
            <a:pPr marR="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endParaRPr lang="en-US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Remember any time you give is apricate.</a:t>
            </a:r>
          </a:p>
          <a:p>
            <a:pPr marL="342900" marR="0" indent="-34290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DDE2C3E-3205-470A-BD3C-E856A8E21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9FA431E-B32D-412B-8EE8-27BFACD9B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F1AC587-B106-44DD-92F0-2DCA0B700D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FFBA5D3-FE61-4D23-AB2F-EC12CE5A6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A661ABF-E2D0-44E1-9762-393FF470A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0F6BF17-560A-4388-83EB-CD5FABE5D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211D867-01F8-4F45-8B32-B5F0F6C703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952" y="3246242"/>
            <a:ext cx="3337560" cy="239437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DCC74BE-5CBD-42BE-95D8-49019E888EEF}"/>
              </a:ext>
            </a:extLst>
          </p:cNvPr>
          <p:cNvSpPr txBox="1"/>
          <p:nvPr/>
        </p:nvSpPr>
        <p:spPr>
          <a:xfrm>
            <a:off x="2255892" y="6166287"/>
            <a:ext cx="97264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Moorpark College is the community, and the community is Moorpark College”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A22AECE-ABAB-47B3-94C1-980BAF840594}"/>
              </a:ext>
            </a:extLst>
          </p:cNvPr>
          <p:cNvSpPr txBox="1"/>
          <p:nvPr/>
        </p:nvSpPr>
        <p:spPr>
          <a:xfrm>
            <a:off x="4660965" y="5518209"/>
            <a:ext cx="61078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“We Are Moorpark Strong”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D6C47F8-EF5B-45FB-B367-86D30E05F3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30" y="950440"/>
            <a:ext cx="3108182" cy="243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6181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2D88F70353D442B4A0C997B61BBB9D" ma:contentTypeVersion="10" ma:contentTypeDescription="Create a new document." ma:contentTypeScope="" ma:versionID="64d71fa5f1d78b7a1c8bb9181bfed198">
  <xsd:schema xmlns:xsd="http://www.w3.org/2001/XMLSchema" xmlns:xs="http://www.w3.org/2001/XMLSchema" xmlns:p="http://schemas.microsoft.com/office/2006/metadata/properties" xmlns:ns1="http://schemas.microsoft.com/sharepoint/v3" xmlns:ns3="ed6bd81d-01fc-4664-96d7-6019bd9aab92" targetNamespace="http://schemas.microsoft.com/office/2006/metadata/properties" ma:root="true" ma:fieldsID="9b253faefec97cb64cc5ebe59149bfba" ns1:_="" ns3:_="">
    <xsd:import namespace="http://schemas.microsoft.com/sharepoint/v3"/>
    <xsd:import namespace="ed6bd81d-01fc-4664-96d7-6019bd9aab92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bd81d-01fc-4664-96d7-6019bd9aab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48B83A-E95C-4508-B454-5E93C4FEF97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ed6bd81d-01fc-4664-96d7-6019bd9aab92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08F4529-599E-42CA-BE74-C5B9FB4C0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000B65-A019-4D71-B88F-D74C208022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d6bd81d-01fc-4664-96d7-6019bd9aa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27769</TotalTime>
  <Words>570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Symbol</vt:lpstr>
      <vt:lpstr>Times New Roman</vt:lpstr>
      <vt:lpstr>Wingdings 3</vt:lpstr>
      <vt:lpstr>Slice</vt:lpstr>
      <vt:lpstr>Moorpark College Athletics Mentor Program</vt:lpstr>
      <vt:lpstr>PowerPoint Presentation</vt:lpstr>
      <vt:lpstr>PowerPoint Presentation</vt:lpstr>
      <vt:lpstr>PowerPoint Presentation</vt:lpstr>
      <vt:lpstr>PowerPoint Presentation</vt:lpstr>
    </vt:vector>
  </TitlesOfParts>
  <Company>Moorpark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Racial Injustice</dc:title>
  <dc:creator>Robert Mascarenas</dc:creator>
  <cp:lastModifiedBy>Timothy Lumas</cp:lastModifiedBy>
  <cp:revision>102</cp:revision>
  <dcterms:created xsi:type="dcterms:W3CDTF">2020-09-08T17:59:24Z</dcterms:created>
  <dcterms:modified xsi:type="dcterms:W3CDTF">2021-08-23T17:26:15Z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0x0101000D2D88F70353D442B4A0C997B61BBB9D</vt:lpwstr>
  </property>
</Properties>
</file>