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58" r:id="rId4"/>
    <p:sldId id="260"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19"/>
    <p:restoredTop sz="91564"/>
  </p:normalViewPr>
  <p:slideViewPr>
    <p:cSldViewPr snapToGrid="0" snapToObjects="1">
      <p:cViewPr varScale="1">
        <p:scale>
          <a:sx n="89" d="100"/>
          <a:sy n="89" d="100"/>
        </p:scale>
        <p:origin x="216"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D385E6-6F1D-D541-A658-3F5077C37A47}" type="datetimeFigureOut">
              <a:rPr lang="en-US" smtClean="0"/>
              <a:t>8/11/21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373E3E-8810-EF43-80B8-112323146947}" type="slidenum">
              <a:rPr lang="en-US" smtClean="0"/>
              <a:t>‹#›</a:t>
            </a:fld>
            <a:endParaRPr lang="en-US"/>
          </a:p>
        </p:txBody>
      </p:sp>
    </p:spTree>
    <p:extLst>
      <p:ext uri="{BB962C8B-B14F-4D97-AF65-F5344CB8AC3E}">
        <p14:creationId xmlns:p14="http://schemas.microsoft.com/office/powerpoint/2010/main" val="3825948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6373E3E-8810-EF43-80B8-112323146947}" type="slidenum">
              <a:rPr lang="en-US" smtClean="0"/>
              <a:t>4</a:t>
            </a:fld>
            <a:endParaRPr lang="en-US"/>
          </a:p>
        </p:txBody>
      </p:sp>
    </p:spTree>
    <p:extLst>
      <p:ext uri="{BB962C8B-B14F-4D97-AF65-F5344CB8AC3E}">
        <p14:creationId xmlns:p14="http://schemas.microsoft.com/office/powerpoint/2010/main" val="2437518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6373E3E-8810-EF43-80B8-112323146947}" type="slidenum">
              <a:rPr lang="en-US" smtClean="0"/>
              <a:t>5</a:t>
            </a:fld>
            <a:endParaRPr lang="en-US"/>
          </a:p>
        </p:txBody>
      </p:sp>
    </p:spTree>
    <p:extLst>
      <p:ext uri="{BB962C8B-B14F-4D97-AF65-F5344CB8AC3E}">
        <p14:creationId xmlns:p14="http://schemas.microsoft.com/office/powerpoint/2010/main" val="1412651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03AC1-7004-4C43-B4E4-2687BCA60D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48E418-668C-434A-BEB2-25D099AA59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BC51121-6E7E-FB4E-8583-F6B67B47DD3D}"/>
              </a:ext>
            </a:extLst>
          </p:cNvPr>
          <p:cNvSpPr>
            <a:spLocks noGrp="1"/>
          </p:cNvSpPr>
          <p:nvPr>
            <p:ph type="dt" sz="half" idx="10"/>
          </p:nvPr>
        </p:nvSpPr>
        <p:spPr/>
        <p:txBody>
          <a:bodyPr/>
          <a:lstStyle/>
          <a:p>
            <a:fld id="{B18FC9CF-6B77-D647-87BE-C2EE5DFE35C7}" type="datetimeFigureOut">
              <a:rPr lang="en-US" smtClean="0"/>
              <a:t>8/11/21</a:t>
            </a:fld>
            <a:endParaRPr lang="en-US"/>
          </a:p>
        </p:txBody>
      </p:sp>
      <p:sp>
        <p:nvSpPr>
          <p:cNvPr id="5" name="Footer Placeholder 4">
            <a:extLst>
              <a:ext uri="{FF2B5EF4-FFF2-40B4-BE49-F238E27FC236}">
                <a16:creationId xmlns:a16="http://schemas.microsoft.com/office/drawing/2014/main" id="{E9BADE7C-297C-A444-9E64-1AB63C6FC9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6CB17F-18C8-A540-8AB1-E8B32378F12A}"/>
              </a:ext>
            </a:extLst>
          </p:cNvPr>
          <p:cNvSpPr>
            <a:spLocks noGrp="1"/>
          </p:cNvSpPr>
          <p:nvPr>
            <p:ph type="sldNum" sz="quarter" idx="12"/>
          </p:nvPr>
        </p:nvSpPr>
        <p:spPr/>
        <p:txBody>
          <a:bodyPr/>
          <a:lstStyle/>
          <a:p>
            <a:fld id="{3CE1253B-5330-2642-AAAC-15A7C84FC4CA}" type="slidenum">
              <a:rPr lang="en-US" smtClean="0"/>
              <a:t>‹#›</a:t>
            </a:fld>
            <a:endParaRPr lang="en-US"/>
          </a:p>
        </p:txBody>
      </p:sp>
    </p:spTree>
    <p:extLst>
      <p:ext uri="{BB962C8B-B14F-4D97-AF65-F5344CB8AC3E}">
        <p14:creationId xmlns:p14="http://schemas.microsoft.com/office/powerpoint/2010/main" val="3809354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DA189-30B1-F444-AD3B-09124ACA00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936904-9828-0649-A124-926B5426C3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A116C5-30F4-4648-BEE1-83E452C667AD}"/>
              </a:ext>
            </a:extLst>
          </p:cNvPr>
          <p:cNvSpPr>
            <a:spLocks noGrp="1"/>
          </p:cNvSpPr>
          <p:nvPr>
            <p:ph type="dt" sz="half" idx="10"/>
          </p:nvPr>
        </p:nvSpPr>
        <p:spPr/>
        <p:txBody>
          <a:bodyPr/>
          <a:lstStyle/>
          <a:p>
            <a:fld id="{B18FC9CF-6B77-D647-87BE-C2EE5DFE35C7}" type="datetimeFigureOut">
              <a:rPr lang="en-US" smtClean="0"/>
              <a:t>8/11/21</a:t>
            </a:fld>
            <a:endParaRPr lang="en-US"/>
          </a:p>
        </p:txBody>
      </p:sp>
      <p:sp>
        <p:nvSpPr>
          <p:cNvPr id="5" name="Footer Placeholder 4">
            <a:extLst>
              <a:ext uri="{FF2B5EF4-FFF2-40B4-BE49-F238E27FC236}">
                <a16:creationId xmlns:a16="http://schemas.microsoft.com/office/drawing/2014/main" id="{EFDF5B8E-F184-F248-99EA-7C5518DAC5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2C823D-CA40-6E42-8F93-627D831B76AF}"/>
              </a:ext>
            </a:extLst>
          </p:cNvPr>
          <p:cNvSpPr>
            <a:spLocks noGrp="1"/>
          </p:cNvSpPr>
          <p:nvPr>
            <p:ph type="sldNum" sz="quarter" idx="12"/>
          </p:nvPr>
        </p:nvSpPr>
        <p:spPr/>
        <p:txBody>
          <a:bodyPr/>
          <a:lstStyle/>
          <a:p>
            <a:fld id="{3CE1253B-5330-2642-AAAC-15A7C84FC4CA}" type="slidenum">
              <a:rPr lang="en-US" smtClean="0"/>
              <a:t>‹#›</a:t>
            </a:fld>
            <a:endParaRPr lang="en-US"/>
          </a:p>
        </p:txBody>
      </p:sp>
    </p:spTree>
    <p:extLst>
      <p:ext uri="{BB962C8B-B14F-4D97-AF65-F5344CB8AC3E}">
        <p14:creationId xmlns:p14="http://schemas.microsoft.com/office/powerpoint/2010/main" val="457684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CF9245-A421-244B-9249-AFA14C2C53A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231530-DA11-BC43-8680-8EB2180ED20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B7951E-1FA7-C444-AB08-AF4FD2A780A6}"/>
              </a:ext>
            </a:extLst>
          </p:cNvPr>
          <p:cNvSpPr>
            <a:spLocks noGrp="1"/>
          </p:cNvSpPr>
          <p:nvPr>
            <p:ph type="dt" sz="half" idx="10"/>
          </p:nvPr>
        </p:nvSpPr>
        <p:spPr/>
        <p:txBody>
          <a:bodyPr/>
          <a:lstStyle/>
          <a:p>
            <a:fld id="{B18FC9CF-6B77-D647-87BE-C2EE5DFE35C7}" type="datetimeFigureOut">
              <a:rPr lang="en-US" smtClean="0"/>
              <a:t>8/11/21</a:t>
            </a:fld>
            <a:endParaRPr lang="en-US"/>
          </a:p>
        </p:txBody>
      </p:sp>
      <p:sp>
        <p:nvSpPr>
          <p:cNvPr id="5" name="Footer Placeholder 4">
            <a:extLst>
              <a:ext uri="{FF2B5EF4-FFF2-40B4-BE49-F238E27FC236}">
                <a16:creationId xmlns:a16="http://schemas.microsoft.com/office/drawing/2014/main" id="{10DEED01-6B53-7549-9C04-7902E5AACF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C2A75F-69EA-3244-BF15-5692EF71E621}"/>
              </a:ext>
            </a:extLst>
          </p:cNvPr>
          <p:cNvSpPr>
            <a:spLocks noGrp="1"/>
          </p:cNvSpPr>
          <p:nvPr>
            <p:ph type="sldNum" sz="quarter" idx="12"/>
          </p:nvPr>
        </p:nvSpPr>
        <p:spPr/>
        <p:txBody>
          <a:bodyPr/>
          <a:lstStyle/>
          <a:p>
            <a:fld id="{3CE1253B-5330-2642-AAAC-15A7C84FC4CA}" type="slidenum">
              <a:rPr lang="en-US" smtClean="0"/>
              <a:t>‹#›</a:t>
            </a:fld>
            <a:endParaRPr lang="en-US"/>
          </a:p>
        </p:txBody>
      </p:sp>
    </p:spTree>
    <p:extLst>
      <p:ext uri="{BB962C8B-B14F-4D97-AF65-F5344CB8AC3E}">
        <p14:creationId xmlns:p14="http://schemas.microsoft.com/office/powerpoint/2010/main" val="747804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8A990-95C6-C24D-9B76-090298FD2E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D6CE12-4D98-BD47-9F14-DFA7413490B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63383-E35A-D848-8330-A597806DFC85}"/>
              </a:ext>
            </a:extLst>
          </p:cNvPr>
          <p:cNvSpPr>
            <a:spLocks noGrp="1"/>
          </p:cNvSpPr>
          <p:nvPr>
            <p:ph type="dt" sz="half" idx="10"/>
          </p:nvPr>
        </p:nvSpPr>
        <p:spPr/>
        <p:txBody>
          <a:bodyPr/>
          <a:lstStyle/>
          <a:p>
            <a:fld id="{B18FC9CF-6B77-D647-87BE-C2EE5DFE35C7}" type="datetimeFigureOut">
              <a:rPr lang="en-US" smtClean="0"/>
              <a:t>8/11/21</a:t>
            </a:fld>
            <a:endParaRPr lang="en-US"/>
          </a:p>
        </p:txBody>
      </p:sp>
      <p:sp>
        <p:nvSpPr>
          <p:cNvPr id="5" name="Footer Placeholder 4">
            <a:extLst>
              <a:ext uri="{FF2B5EF4-FFF2-40B4-BE49-F238E27FC236}">
                <a16:creationId xmlns:a16="http://schemas.microsoft.com/office/drawing/2014/main" id="{8C92A9F7-1071-EE4A-A232-A89D8CBE9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10AF80-0CF8-D34C-A7B3-DD10E5A90ACF}"/>
              </a:ext>
            </a:extLst>
          </p:cNvPr>
          <p:cNvSpPr>
            <a:spLocks noGrp="1"/>
          </p:cNvSpPr>
          <p:nvPr>
            <p:ph type="sldNum" sz="quarter" idx="12"/>
          </p:nvPr>
        </p:nvSpPr>
        <p:spPr/>
        <p:txBody>
          <a:bodyPr/>
          <a:lstStyle/>
          <a:p>
            <a:fld id="{3CE1253B-5330-2642-AAAC-15A7C84FC4CA}" type="slidenum">
              <a:rPr lang="en-US" smtClean="0"/>
              <a:t>‹#›</a:t>
            </a:fld>
            <a:endParaRPr lang="en-US"/>
          </a:p>
        </p:txBody>
      </p:sp>
    </p:spTree>
    <p:extLst>
      <p:ext uri="{BB962C8B-B14F-4D97-AF65-F5344CB8AC3E}">
        <p14:creationId xmlns:p14="http://schemas.microsoft.com/office/powerpoint/2010/main" val="2630162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4000E-60C6-1740-AB67-785E3FFE4D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89CDA54-9E6E-224D-82F9-0A74B605F5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5D9CC59-3A64-0C46-B978-61AB42D9F666}"/>
              </a:ext>
            </a:extLst>
          </p:cNvPr>
          <p:cNvSpPr>
            <a:spLocks noGrp="1"/>
          </p:cNvSpPr>
          <p:nvPr>
            <p:ph type="dt" sz="half" idx="10"/>
          </p:nvPr>
        </p:nvSpPr>
        <p:spPr/>
        <p:txBody>
          <a:bodyPr/>
          <a:lstStyle/>
          <a:p>
            <a:fld id="{B18FC9CF-6B77-D647-87BE-C2EE5DFE35C7}" type="datetimeFigureOut">
              <a:rPr lang="en-US" smtClean="0"/>
              <a:t>8/11/21</a:t>
            </a:fld>
            <a:endParaRPr lang="en-US"/>
          </a:p>
        </p:txBody>
      </p:sp>
      <p:sp>
        <p:nvSpPr>
          <p:cNvPr id="5" name="Footer Placeholder 4">
            <a:extLst>
              <a:ext uri="{FF2B5EF4-FFF2-40B4-BE49-F238E27FC236}">
                <a16:creationId xmlns:a16="http://schemas.microsoft.com/office/drawing/2014/main" id="{9938AAD9-E816-C541-A34A-9A9B48F5E6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ACE93C-3B4C-3C4B-A001-520130FC4049}"/>
              </a:ext>
            </a:extLst>
          </p:cNvPr>
          <p:cNvSpPr>
            <a:spLocks noGrp="1"/>
          </p:cNvSpPr>
          <p:nvPr>
            <p:ph type="sldNum" sz="quarter" idx="12"/>
          </p:nvPr>
        </p:nvSpPr>
        <p:spPr/>
        <p:txBody>
          <a:bodyPr/>
          <a:lstStyle/>
          <a:p>
            <a:fld id="{3CE1253B-5330-2642-AAAC-15A7C84FC4CA}" type="slidenum">
              <a:rPr lang="en-US" smtClean="0"/>
              <a:t>‹#›</a:t>
            </a:fld>
            <a:endParaRPr lang="en-US"/>
          </a:p>
        </p:txBody>
      </p:sp>
    </p:spTree>
    <p:extLst>
      <p:ext uri="{BB962C8B-B14F-4D97-AF65-F5344CB8AC3E}">
        <p14:creationId xmlns:p14="http://schemas.microsoft.com/office/powerpoint/2010/main" val="834471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FE59D-153F-074B-A4F6-6BA09EC82D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33345E-2342-E74F-8B73-F3DE9DD3A6A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CD18A9-6D36-3847-BA5F-A329F324A45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7C9D81-88FD-C247-A99D-39FBD878EBAD}"/>
              </a:ext>
            </a:extLst>
          </p:cNvPr>
          <p:cNvSpPr>
            <a:spLocks noGrp="1"/>
          </p:cNvSpPr>
          <p:nvPr>
            <p:ph type="dt" sz="half" idx="10"/>
          </p:nvPr>
        </p:nvSpPr>
        <p:spPr/>
        <p:txBody>
          <a:bodyPr/>
          <a:lstStyle/>
          <a:p>
            <a:fld id="{B18FC9CF-6B77-D647-87BE-C2EE5DFE35C7}" type="datetimeFigureOut">
              <a:rPr lang="en-US" smtClean="0"/>
              <a:t>8/11/21</a:t>
            </a:fld>
            <a:endParaRPr lang="en-US"/>
          </a:p>
        </p:txBody>
      </p:sp>
      <p:sp>
        <p:nvSpPr>
          <p:cNvPr id="6" name="Footer Placeholder 5">
            <a:extLst>
              <a:ext uri="{FF2B5EF4-FFF2-40B4-BE49-F238E27FC236}">
                <a16:creationId xmlns:a16="http://schemas.microsoft.com/office/drawing/2014/main" id="{36044905-B063-A94C-9D70-A7C3387BD3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62D26A-E524-8A44-A54E-D609C0B02DFA}"/>
              </a:ext>
            </a:extLst>
          </p:cNvPr>
          <p:cNvSpPr>
            <a:spLocks noGrp="1"/>
          </p:cNvSpPr>
          <p:nvPr>
            <p:ph type="sldNum" sz="quarter" idx="12"/>
          </p:nvPr>
        </p:nvSpPr>
        <p:spPr/>
        <p:txBody>
          <a:bodyPr/>
          <a:lstStyle/>
          <a:p>
            <a:fld id="{3CE1253B-5330-2642-AAAC-15A7C84FC4CA}" type="slidenum">
              <a:rPr lang="en-US" smtClean="0"/>
              <a:t>‹#›</a:t>
            </a:fld>
            <a:endParaRPr lang="en-US"/>
          </a:p>
        </p:txBody>
      </p:sp>
    </p:spTree>
    <p:extLst>
      <p:ext uri="{BB962C8B-B14F-4D97-AF65-F5344CB8AC3E}">
        <p14:creationId xmlns:p14="http://schemas.microsoft.com/office/powerpoint/2010/main" val="1841105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54BF4-F04B-754E-91AD-FBE9C6CB39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3154E6-0E32-E24C-B894-69622B3A5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03C12B9-DE8F-C049-B767-FA12AAFBAF4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0BAAE2-3871-984D-BDD0-151EE5AC18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DCB8EF5-D350-CA4A-A59C-D7CFBAA11F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605DA0-45F7-2C4B-93EB-469582ECCE9C}"/>
              </a:ext>
            </a:extLst>
          </p:cNvPr>
          <p:cNvSpPr>
            <a:spLocks noGrp="1"/>
          </p:cNvSpPr>
          <p:nvPr>
            <p:ph type="dt" sz="half" idx="10"/>
          </p:nvPr>
        </p:nvSpPr>
        <p:spPr/>
        <p:txBody>
          <a:bodyPr/>
          <a:lstStyle/>
          <a:p>
            <a:fld id="{B18FC9CF-6B77-D647-87BE-C2EE5DFE35C7}" type="datetimeFigureOut">
              <a:rPr lang="en-US" smtClean="0"/>
              <a:t>8/11/21</a:t>
            </a:fld>
            <a:endParaRPr lang="en-US"/>
          </a:p>
        </p:txBody>
      </p:sp>
      <p:sp>
        <p:nvSpPr>
          <p:cNvPr id="8" name="Footer Placeholder 7">
            <a:extLst>
              <a:ext uri="{FF2B5EF4-FFF2-40B4-BE49-F238E27FC236}">
                <a16:creationId xmlns:a16="http://schemas.microsoft.com/office/drawing/2014/main" id="{D68FA69E-EDB7-A647-82BE-9B9D324CF3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9B5D3D-CEED-2E4D-B264-9C5914B74A2A}"/>
              </a:ext>
            </a:extLst>
          </p:cNvPr>
          <p:cNvSpPr>
            <a:spLocks noGrp="1"/>
          </p:cNvSpPr>
          <p:nvPr>
            <p:ph type="sldNum" sz="quarter" idx="12"/>
          </p:nvPr>
        </p:nvSpPr>
        <p:spPr/>
        <p:txBody>
          <a:bodyPr/>
          <a:lstStyle/>
          <a:p>
            <a:fld id="{3CE1253B-5330-2642-AAAC-15A7C84FC4CA}" type="slidenum">
              <a:rPr lang="en-US" smtClean="0"/>
              <a:t>‹#›</a:t>
            </a:fld>
            <a:endParaRPr lang="en-US"/>
          </a:p>
        </p:txBody>
      </p:sp>
    </p:spTree>
    <p:extLst>
      <p:ext uri="{BB962C8B-B14F-4D97-AF65-F5344CB8AC3E}">
        <p14:creationId xmlns:p14="http://schemas.microsoft.com/office/powerpoint/2010/main" val="3886872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25889-F088-8C41-A9E3-8E930ABDE4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08C24A-35BD-8A43-A3E2-2708020E0B0F}"/>
              </a:ext>
            </a:extLst>
          </p:cNvPr>
          <p:cNvSpPr>
            <a:spLocks noGrp="1"/>
          </p:cNvSpPr>
          <p:nvPr>
            <p:ph type="dt" sz="half" idx="10"/>
          </p:nvPr>
        </p:nvSpPr>
        <p:spPr/>
        <p:txBody>
          <a:bodyPr/>
          <a:lstStyle/>
          <a:p>
            <a:fld id="{B18FC9CF-6B77-D647-87BE-C2EE5DFE35C7}" type="datetimeFigureOut">
              <a:rPr lang="en-US" smtClean="0"/>
              <a:t>8/11/21</a:t>
            </a:fld>
            <a:endParaRPr lang="en-US"/>
          </a:p>
        </p:txBody>
      </p:sp>
      <p:sp>
        <p:nvSpPr>
          <p:cNvPr id="4" name="Footer Placeholder 3">
            <a:extLst>
              <a:ext uri="{FF2B5EF4-FFF2-40B4-BE49-F238E27FC236}">
                <a16:creationId xmlns:a16="http://schemas.microsoft.com/office/drawing/2014/main" id="{944D0F7F-8558-7E4F-B6A2-44CBE71ACC7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402085-1A5B-B147-8FAB-77FE72CC4E2B}"/>
              </a:ext>
            </a:extLst>
          </p:cNvPr>
          <p:cNvSpPr>
            <a:spLocks noGrp="1"/>
          </p:cNvSpPr>
          <p:nvPr>
            <p:ph type="sldNum" sz="quarter" idx="12"/>
          </p:nvPr>
        </p:nvSpPr>
        <p:spPr/>
        <p:txBody>
          <a:bodyPr/>
          <a:lstStyle/>
          <a:p>
            <a:fld id="{3CE1253B-5330-2642-AAAC-15A7C84FC4CA}" type="slidenum">
              <a:rPr lang="en-US" smtClean="0"/>
              <a:t>‹#›</a:t>
            </a:fld>
            <a:endParaRPr lang="en-US"/>
          </a:p>
        </p:txBody>
      </p:sp>
    </p:spTree>
    <p:extLst>
      <p:ext uri="{BB962C8B-B14F-4D97-AF65-F5344CB8AC3E}">
        <p14:creationId xmlns:p14="http://schemas.microsoft.com/office/powerpoint/2010/main" val="1077360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FA360B-48D1-BE47-B2E7-9D778244D06C}"/>
              </a:ext>
            </a:extLst>
          </p:cNvPr>
          <p:cNvSpPr>
            <a:spLocks noGrp="1"/>
          </p:cNvSpPr>
          <p:nvPr>
            <p:ph type="dt" sz="half" idx="10"/>
          </p:nvPr>
        </p:nvSpPr>
        <p:spPr/>
        <p:txBody>
          <a:bodyPr/>
          <a:lstStyle/>
          <a:p>
            <a:fld id="{B18FC9CF-6B77-D647-87BE-C2EE5DFE35C7}" type="datetimeFigureOut">
              <a:rPr lang="en-US" smtClean="0"/>
              <a:t>8/11/21</a:t>
            </a:fld>
            <a:endParaRPr lang="en-US"/>
          </a:p>
        </p:txBody>
      </p:sp>
      <p:sp>
        <p:nvSpPr>
          <p:cNvPr id="3" name="Footer Placeholder 2">
            <a:extLst>
              <a:ext uri="{FF2B5EF4-FFF2-40B4-BE49-F238E27FC236}">
                <a16:creationId xmlns:a16="http://schemas.microsoft.com/office/drawing/2014/main" id="{E03E7461-A600-504E-BE43-5D0E0A44281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FD7554-AEE9-2540-A342-2FF972513323}"/>
              </a:ext>
            </a:extLst>
          </p:cNvPr>
          <p:cNvSpPr>
            <a:spLocks noGrp="1"/>
          </p:cNvSpPr>
          <p:nvPr>
            <p:ph type="sldNum" sz="quarter" idx="12"/>
          </p:nvPr>
        </p:nvSpPr>
        <p:spPr/>
        <p:txBody>
          <a:bodyPr/>
          <a:lstStyle/>
          <a:p>
            <a:fld id="{3CE1253B-5330-2642-AAAC-15A7C84FC4CA}" type="slidenum">
              <a:rPr lang="en-US" smtClean="0"/>
              <a:t>‹#›</a:t>
            </a:fld>
            <a:endParaRPr lang="en-US"/>
          </a:p>
        </p:txBody>
      </p:sp>
    </p:spTree>
    <p:extLst>
      <p:ext uri="{BB962C8B-B14F-4D97-AF65-F5344CB8AC3E}">
        <p14:creationId xmlns:p14="http://schemas.microsoft.com/office/powerpoint/2010/main" val="144999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230DC-45C1-5946-8266-EB5C758225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18DE21-82F3-0344-B742-49CB25F00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1C0115-8F73-A648-8463-E916F695AC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E5B097-8DE2-A842-B6B4-E3F027EE38A2}"/>
              </a:ext>
            </a:extLst>
          </p:cNvPr>
          <p:cNvSpPr>
            <a:spLocks noGrp="1"/>
          </p:cNvSpPr>
          <p:nvPr>
            <p:ph type="dt" sz="half" idx="10"/>
          </p:nvPr>
        </p:nvSpPr>
        <p:spPr/>
        <p:txBody>
          <a:bodyPr/>
          <a:lstStyle/>
          <a:p>
            <a:fld id="{B18FC9CF-6B77-D647-87BE-C2EE5DFE35C7}" type="datetimeFigureOut">
              <a:rPr lang="en-US" smtClean="0"/>
              <a:t>8/11/21</a:t>
            </a:fld>
            <a:endParaRPr lang="en-US"/>
          </a:p>
        </p:txBody>
      </p:sp>
      <p:sp>
        <p:nvSpPr>
          <p:cNvPr id="6" name="Footer Placeholder 5">
            <a:extLst>
              <a:ext uri="{FF2B5EF4-FFF2-40B4-BE49-F238E27FC236}">
                <a16:creationId xmlns:a16="http://schemas.microsoft.com/office/drawing/2014/main" id="{B1D4853B-4DD0-9A49-B439-DCD9A52D22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07575B-4DFD-8040-90FA-A3DA82ED2C46}"/>
              </a:ext>
            </a:extLst>
          </p:cNvPr>
          <p:cNvSpPr>
            <a:spLocks noGrp="1"/>
          </p:cNvSpPr>
          <p:nvPr>
            <p:ph type="sldNum" sz="quarter" idx="12"/>
          </p:nvPr>
        </p:nvSpPr>
        <p:spPr/>
        <p:txBody>
          <a:bodyPr/>
          <a:lstStyle/>
          <a:p>
            <a:fld id="{3CE1253B-5330-2642-AAAC-15A7C84FC4CA}" type="slidenum">
              <a:rPr lang="en-US" smtClean="0"/>
              <a:t>‹#›</a:t>
            </a:fld>
            <a:endParaRPr lang="en-US"/>
          </a:p>
        </p:txBody>
      </p:sp>
    </p:spTree>
    <p:extLst>
      <p:ext uri="{BB962C8B-B14F-4D97-AF65-F5344CB8AC3E}">
        <p14:creationId xmlns:p14="http://schemas.microsoft.com/office/powerpoint/2010/main" val="3584539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E0ED6-C4F7-964E-AD40-AD84BCA6B4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7361923-33E1-1B4D-81B2-34F2229580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98A885-5346-1B45-A8DC-1E56C67340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1CA6835-2AB4-6948-9141-A6D13EBCB866}"/>
              </a:ext>
            </a:extLst>
          </p:cNvPr>
          <p:cNvSpPr>
            <a:spLocks noGrp="1"/>
          </p:cNvSpPr>
          <p:nvPr>
            <p:ph type="dt" sz="half" idx="10"/>
          </p:nvPr>
        </p:nvSpPr>
        <p:spPr/>
        <p:txBody>
          <a:bodyPr/>
          <a:lstStyle/>
          <a:p>
            <a:fld id="{B18FC9CF-6B77-D647-87BE-C2EE5DFE35C7}" type="datetimeFigureOut">
              <a:rPr lang="en-US" smtClean="0"/>
              <a:t>8/11/21</a:t>
            </a:fld>
            <a:endParaRPr lang="en-US"/>
          </a:p>
        </p:txBody>
      </p:sp>
      <p:sp>
        <p:nvSpPr>
          <p:cNvPr id="6" name="Footer Placeholder 5">
            <a:extLst>
              <a:ext uri="{FF2B5EF4-FFF2-40B4-BE49-F238E27FC236}">
                <a16:creationId xmlns:a16="http://schemas.microsoft.com/office/drawing/2014/main" id="{5EBF5E96-8B0E-EF41-BD4B-3385EDAD3D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A6D27D-05BF-4641-AF32-DC6F38DAD85B}"/>
              </a:ext>
            </a:extLst>
          </p:cNvPr>
          <p:cNvSpPr>
            <a:spLocks noGrp="1"/>
          </p:cNvSpPr>
          <p:nvPr>
            <p:ph type="sldNum" sz="quarter" idx="12"/>
          </p:nvPr>
        </p:nvSpPr>
        <p:spPr/>
        <p:txBody>
          <a:bodyPr/>
          <a:lstStyle/>
          <a:p>
            <a:fld id="{3CE1253B-5330-2642-AAAC-15A7C84FC4CA}" type="slidenum">
              <a:rPr lang="en-US" smtClean="0"/>
              <a:t>‹#›</a:t>
            </a:fld>
            <a:endParaRPr lang="en-US"/>
          </a:p>
        </p:txBody>
      </p:sp>
    </p:spTree>
    <p:extLst>
      <p:ext uri="{BB962C8B-B14F-4D97-AF65-F5344CB8AC3E}">
        <p14:creationId xmlns:p14="http://schemas.microsoft.com/office/powerpoint/2010/main" val="767238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1F9649-16EB-7C43-8CEF-48DDC6731F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EDACE8-4853-E645-8851-A49D087961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14F53E-20BF-3948-8B2B-78E40CEF7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8FC9CF-6B77-D647-87BE-C2EE5DFE35C7}" type="datetimeFigureOut">
              <a:rPr lang="en-US" smtClean="0"/>
              <a:t>8/11/21</a:t>
            </a:fld>
            <a:endParaRPr lang="en-US"/>
          </a:p>
        </p:txBody>
      </p:sp>
      <p:sp>
        <p:nvSpPr>
          <p:cNvPr id="5" name="Footer Placeholder 4">
            <a:extLst>
              <a:ext uri="{FF2B5EF4-FFF2-40B4-BE49-F238E27FC236}">
                <a16:creationId xmlns:a16="http://schemas.microsoft.com/office/drawing/2014/main" id="{C9A50A86-283D-CA40-AF77-6CD3FC7C53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B953138-3A5E-734D-8811-06241C07B7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E1253B-5330-2642-AAAC-15A7C84FC4CA}" type="slidenum">
              <a:rPr lang="en-US" smtClean="0"/>
              <a:t>‹#›</a:t>
            </a:fld>
            <a:endParaRPr lang="en-US"/>
          </a:p>
        </p:txBody>
      </p:sp>
    </p:spTree>
    <p:extLst>
      <p:ext uri="{BB962C8B-B14F-4D97-AF65-F5344CB8AC3E}">
        <p14:creationId xmlns:p14="http://schemas.microsoft.com/office/powerpoint/2010/main" val="2934108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asccc.org/50th-anniversar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sccc.org/10_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moorparkcollege.edu/faculty-and-staff/academic-senat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45A96-11F7-ED40-B09E-877E02C99CD8}"/>
              </a:ext>
            </a:extLst>
          </p:cNvPr>
          <p:cNvSpPr>
            <a:spLocks noGrp="1"/>
          </p:cNvSpPr>
          <p:nvPr>
            <p:ph type="ctrTitle"/>
          </p:nvPr>
        </p:nvSpPr>
        <p:spPr/>
        <p:txBody>
          <a:bodyPr/>
          <a:lstStyle/>
          <a:p>
            <a:r>
              <a:rPr lang="en-US" dirty="0"/>
              <a:t>Academic Senate Purview</a:t>
            </a:r>
          </a:p>
        </p:txBody>
      </p:sp>
      <p:sp>
        <p:nvSpPr>
          <p:cNvPr id="3" name="Subtitle 2">
            <a:extLst>
              <a:ext uri="{FF2B5EF4-FFF2-40B4-BE49-F238E27FC236}">
                <a16:creationId xmlns:a16="http://schemas.microsoft.com/office/drawing/2014/main" id="{FDE9814A-35D1-1049-8B86-6DBF35F45446}"/>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74707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51CA8-0F5E-D644-801D-34E85C2B8F16}"/>
              </a:ext>
            </a:extLst>
          </p:cNvPr>
          <p:cNvSpPr>
            <a:spLocks noGrp="1"/>
          </p:cNvSpPr>
          <p:nvPr>
            <p:ph type="title"/>
          </p:nvPr>
        </p:nvSpPr>
        <p:spPr/>
        <p:txBody>
          <a:bodyPr/>
          <a:lstStyle/>
          <a:p>
            <a:r>
              <a:rPr lang="en-US" dirty="0"/>
              <a:t>Brief History</a:t>
            </a:r>
          </a:p>
        </p:txBody>
      </p:sp>
      <p:sp>
        <p:nvSpPr>
          <p:cNvPr id="3" name="Content Placeholder 2">
            <a:extLst>
              <a:ext uri="{FF2B5EF4-FFF2-40B4-BE49-F238E27FC236}">
                <a16:creationId xmlns:a16="http://schemas.microsoft.com/office/drawing/2014/main" id="{C1210A7B-18CC-3F4F-888D-FA3D3D5CA632}"/>
              </a:ext>
            </a:extLst>
          </p:cNvPr>
          <p:cNvSpPr>
            <a:spLocks noGrp="1"/>
          </p:cNvSpPr>
          <p:nvPr>
            <p:ph idx="1"/>
          </p:nvPr>
        </p:nvSpPr>
        <p:spPr/>
        <p:txBody>
          <a:bodyPr/>
          <a:lstStyle/>
          <a:p>
            <a:r>
              <a:rPr lang="en-US" dirty="0">
                <a:hlinkClick r:id="rId2"/>
              </a:rPr>
              <a:t>https://asccc.org/50th-anniversary</a:t>
            </a:r>
            <a:endParaRPr lang="en-US" dirty="0"/>
          </a:p>
          <a:p>
            <a:pPr lvl="1"/>
            <a:r>
              <a:rPr lang="en-US" dirty="0"/>
              <a:t>1963 Assembly Concurrent Resolution established legal recognition of local senates and jurisdiction over academic and professional matters</a:t>
            </a:r>
          </a:p>
          <a:p>
            <a:pPr lvl="1"/>
            <a:r>
              <a:rPr lang="en-US" dirty="0"/>
              <a:t>1967 Legislation created the Board of Governors of California Community Colleges and the State Chancellor’s Office.</a:t>
            </a:r>
          </a:p>
          <a:p>
            <a:pPr lvl="1"/>
            <a:r>
              <a:rPr lang="en-US" dirty="0"/>
              <a:t>1968 first statewide meeting</a:t>
            </a:r>
          </a:p>
          <a:p>
            <a:pPr lvl="1"/>
            <a:r>
              <a:rPr lang="en-US" dirty="0"/>
              <a:t>1969 The constitution of the Academic Senate for California Community Colleges was ratified by local senates and the ASCCC was founded.</a:t>
            </a:r>
          </a:p>
          <a:p>
            <a:pPr lvl="1"/>
            <a:r>
              <a:rPr lang="en-US" dirty="0"/>
              <a:t>1975 ASCCC and local senates given many new responsibilities</a:t>
            </a:r>
          </a:p>
        </p:txBody>
      </p:sp>
    </p:spTree>
    <p:extLst>
      <p:ext uri="{BB962C8B-B14F-4D97-AF65-F5344CB8AC3E}">
        <p14:creationId xmlns:p14="http://schemas.microsoft.com/office/powerpoint/2010/main" val="59910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4692D-BC86-BE48-9B0E-3BF71056D273}"/>
              </a:ext>
            </a:extLst>
          </p:cNvPr>
          <p:cNvSpPr>
            <a:spLocks noGrp="1"/>
          </p:cNvSpPr>
          <p:nvPr>
            <p:ph type="title"/>
          </p:nvPr>
        </p:nvSpPr>
        <p:spPr/>
        <p:txBody>
          <a:bodyPr>
            <a:normAutofit fontScale="90000"/>
          </a:bodyPr>
          <a:lstStyle/>
          <a:p>
            <a:r>
              <a:rPr lang="en-US" sz="4900" dirty="0"/>
              <a:t>10 + 1</a:t>
            </a:r>
            <a:br>
              <a:rPr lang="en-US" dirty="0"/>
            </a:br>
            <a:br>
              <a:rPr lang="en-US" dirty="0"/>
            </a:br>
            <a:endParaRPr lang="en-US" dirty="0"/>
          </a:p>
        </p:txBody>
      </p:sp>
      <p:sp>
        <p:nvSpPr>
          <p:cNvPr id="3" name="Content Placeholder 2">
            <a:extLst>
              <a:ext uri="{FF2B5EF4-FFF2-40B4-BE49-F238E27FC236}">
                <a16:creationId xmlns:a16="http://schemas.microsoft.com/office/drawing/2014/main" id="{65E0D0FC-925C-CF4A-822C-30C4150DD838}"/>
              </a:ext>
            </a:extLst>
          </p:cNvPr>
          <p:cNvSpPr>
            <a:spLocks noGrp="1"/>
          </p:cNvSpPr>
          <p:nvPr>
            <p:ph idx="1"/>
          </p:nvPr>
        </p:nvSpPr>
        <p:spPr>
          <a:xfrm>
            <a:off x="838200" y="974362"/>
            <a:ext cx="10515600" cy="5596255"/>
          </a:xfrm>
        </p:spPr>
        <p:txBody>
          <a:bodyPr>
            <a:normAutofit fontScale="92500"/>
          </a:bodyPr>
          <a:lstStyle/>
          <a:p>
            <a:r>
              <a:rPr lang="en-US" sz="2100" dirty="0"/>
              <a:t>Title 5 § 53200 (b): Academic Senate means an organization whose primary function is to make recommendations with respect to academic and professional matters. In Sections 53200 (c), "Academic and professional matters" mean the following policy development and implementation matters</a:t>
            </a:r>
          </a:p>
          <a:p>
            <a:pPr marL="514350" indent="-514350">
              <a:buFont typeface="+mj-lt"/>
              <a:buAutoNum type="arabicPeriod"/>
            </a:pPr>
            <a:r>
              <a:rPr lang="en-US" sz="2100" dirty="0"/>
              <a:t>Curriculum including establishing prerequisites and placing courses within disciplines</a:t>
            </a:r>
          </a:p>
          <a:p>
            <a:pPr marL="514350" indent="-514350">
              <a:buFont typeface="+mj-lt"/>
              <a:buAutoNum type="arabicPeriod"/>
            </a:pPr>
            <a:r>
              <a:rPr lang="en-US" sz="2100" dirty="0"/>
              <a:t>Degree and certificate requirements</a:t>
            </a:r>
          </a:p>
          <a:p>
            <a:pPr marL="514350" indent="-514350">
              <a:buFont typeface="+mj-lt"/>
              <a:buAutoNum type="arabicPeriod"/>
            </a:pPr>
            <a:r>
              <a:rPr lang="en-US" sz="2100" dirty="0"/>
              <a:t>Grading policies</a:t>
            </a:r>
          </a:p>
          <a:p>
            <a:pPr marL="514350" indent="-514350">
              <a:buFont typeface="+mj-lt"/>
              <a:buAutoNum type="arabicPeriod"/>
            </a:pPr>
            <a:r>
              <a:rPr lang="en-US" sz="2100" dirty="0"/>
              <a:t>Educational program development</a:t>
            </a:r>
          </a:p>
          <a:p>
            <a:pPr marL="514350" indent="-514350">
              <a:buFont typeface="+mj-lt"/>
              <a:buAutoNum type="arabicPeriod"/>
            </a:pPr>
            <a:r>
              <a:rPr lang="en-US" sz="2100" dirty="0"/>
              <a:t>Standards or policies regarding student preparation and success</a:t>
            </a:r>
          </a:p>
          <a:p>
            <a:pPr marL="514350" indent="-514350">
              <a:buFont typeface="+mj-lt"/>
              <a:buAutoNum type="arabicPeriod"/>
            </a:pPr>
            <a:r>
              <a:rPr lang="en-US" sz="2100" dirty="0"/>
              <a:t>District and college governance structures, as related to faculty roles</a:t>
            </a:r>
          </a:p>
          <a:p>
            <a:pPr marL="514350" indent="-514350">
              <a:buFont typeface="+mj-lt"/>
              <a:buAutoNum type="arabicPeriod"/>
            </a:pPr>
            <a:r>
              <a:rPr lang="en-US" sz="2100" dirty="0"/>
              <a:t>Faculty roles and involvement in accreditation processes, including self-study and annual reports</a:t>
            </a:r>
          </a:p>
          <a:p>
            <a:pPr marL="514350" indent="-514350">
              <a:buFont typeface="+mj-lt"/>
              <a:buAutoNum type="arabicPeriod"/>
            </a:pPr>
            <a:r>
              <a:rPr lang="en-US" sz="2100" dirty="0"/>
              <a:t>Policies for faculty professional development activities</a:t>
            </a:r>
          </a:p>
          <a:p>
            <a:pPr marL="514350" indent="-514350">
              <a:buFont typeface="+mj-lt"/>
              <a:buAutoNum type="arabicPeriod"/>
            </a:pPr>
            <a:r>
              <a:rPr lang="en-US" sz="2100" dirty="0"/>
              <a:t>Processes for program review</a:t>
            </a:r>
          </a:p>
          <a:p>
            <a:pPr marL="514350" indent="-514350">
              <a:buFont typeface="+mj-lt"/>
              <a:buAutoNum type="arabicPeriod"/>
            </a:pPr>
            <a:r>
              <a:rPr lang="en-US" sz="2100" dirty="0"/>
              <a:t>Processes for institutional planning and budget development </a:t>
            </a:r>
          </a:p>
          <a:p>
            <a:pPr marL="0" indent="0">
              <a:buNone/>
            </a:pPr>
            <a:r>
              <a:rPr lang="en-US" sz="2100" i="1" dirty="0"/>
              <a:t>+ 1. Other academic and professional matters as are mutually agreed upon between the   governing board and the academic senate. </a:t>
            </a:r>
            <a:r>
              <a:rPr lang="en-US" sz="2100" dirty="0">
                <a:hlinkClick r:id="rId2"/>
              </a:rPr>
              <a:t>https://asccc.org/10_1</a:t>
            </a:r>
            <a:endParaRPr lang="en-US" sz="2100" dirty="0"/>
          </a:p>
          <a:p>
            <a:pPr marL="0" indent="0">
              <a:buNone/>
            </a:pPr>
            <a:endParaRPr lang="en-US" i="1" dirty="0"/>
          </a:p>
          <a:p>
            <a:endParaRPr lang="en-US" dirty="0"/>
          </a:p>
        </p:txBody>
      </p:sp>
    </p:spTree>
    <p:extLst>
      <p:ext uri="{BB962C8B-B14F-4D97-AF65-F5344CB8AC3E}">
        <p14:creationId xmlns:p14="http://schemas.microsoft.com/office/powerpoint/2010/main" val="3986921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413A6-AF36-7945-98CD-62323A38CB0D}"/>
              </a:ext>
            </a:extLst>
          </p:cNvPr>
          <p:cNvSpPr>
            <a:spLocks noGrp="1"/>
          </p:cNvSpPr>
          <p:nvPr>
            <p:ph type="title"/>
          </p:nvPr>
        </p:nvSpPr>
        <p:spPr/>
        <p:txBody>
          <a:bodyPr/>
          <a:lstStyle/>
          <a:p>
            <a:r>
              <a:rPr lang="en-US" dirty="0"/>
              <a:t>Participatory Governance</a:t>
            </a:r>
          </a:p>
        </p:txBody>
      </p:sp>
      <p:sp>
        <p:nvSpPr>
          <p:cNvPr id="3" name="Content Placeholder 2">
            <a:extLst>
              <a:ext uri="{FF2B5EF4-FFF2-40B4-BE49-F238E27FC236}">
                <a16:creationId xmlns:a16="http://schemas.microsoft.com/office/drawing/2014/main" id="{415E8EDC-6457-5449-BA05-94C64E0D35A6}"/>
              </a:ext>
            </a:extLst>
          </p:cNvPr>
          <p:cNvSpPr>
            <a:spLocks noGrp="1"/>
          </p:cNvSpPr>
          <p:nvPr>
            <p:ph idx="1"/>
          </p:nvPr>
        </p:nvSpPr>
        <p:spPr/>
        <p:txBody>
          <a:bodyPr>
            <a:normAutofit fontScale="92500" lnSpcReduction="10000"/>
          </a:bodyPr>
          <a:lstStyle/>
          <a:p>
            <a:pPr lvl="1"/>
            <a:r>
              <a:rPr lang="en-US" dirty="0"/>
              <a:t>Academic Senate at Moorpark College</a:t>
            </a:r>
            <a:endParaRPr lang="en-US" sz="2000" dirty="0"/>
          </a:p>
          <a:p>
            <a:pPr lvl="2"/>
            <a:r>
              <a:rPr lang="en-US" dirty="0"/>
              <a:t>Elected officers</a:t>
            </a:r>
            <a:endParaRPr lang="en-US" sz="1800" dirty="0"/>
          </a:p>
          <a:p>
            <a:pPr lvl="2"/>
            <a:r>
              <a:rPr lang="en-US" dirty="0"/>
              <a:t>AS Council members are elected department representatives</a:t>
            </a:r>
          </a:p>
          <a:p>
            <a:pPr lvl="3"/>
            <a:r>
              <a:rPr lang="en-US" dirty="0"/>
              <a:t> </a:t>
            </a:r>
            <a:r>
              <a:rPr lang="en-US" i="1" dirty="0"/>
              <a:t>not automatically the department chair</a:t>
            </a:r>
            <a:endParaRPr lang="en-US" sz="1600" i="1" dirty="0"/>
          </a:p>
          <a:p>
            <a:pPr lvl="2"/>
            <a:r>
              <a:rPr lang="en-US" dirty="0"/>
              <a:t>8 standing committees</a:t>
            </a:r>
            <a:endParaRPr lang="en-US" sz="1800" dirty="0"/>
          </a:p>
          <a:p>
            <a:pPr lvl="3"/>
            <a:r>
              <a:rPr lang="en-US" dirty="0"/>
              <a:t>Curriculum Committee</a:t>
            </a:r>
          </a:p>
          <a:p>
            <a:pPr lvl="3"/>
            <a:r>
              <a:rPr lang="en-US" dirty="0"/>
              <a:t>DE (Distance Education)</a:t>
            </a:r>
          </a:p>
          <a:p>
            <a:pPr lvl="3"/>
            <a:r>
              <a:rPr lang="en-US" dirty="0" err="1"/>
              <a:t>EdCAP</a:t>
            </a:r>
            <a:r>
              <a:rPr lang="en-US" dirty="0"/>
              <a:t> (Education Committee on Accreditation and Planning)</a:t>
            </a:r>
          </a:p>
          <a:p>
            <a:pPr lvl="3"/>
            <a:r>
              <a:rPr lang="en-US" dirty="0"/>
              <a:t>Fiscal (Fiscal Planning Committee)</a:t>
            </a:r>
          </a:p>
          <a:p>
            <a:pPr lvl="3"/>
            <a:r>
              <a:rPr lang="en-US" dirty="0"/>
              <a:t>FTCAP (Facilities and Technology Committee on Accreditation and Planning)</a:t>
            </a:r>
          </a:p>
          <a:p>
            <a:pPr lvl="3"/>
            <a:r>
              <a:rPr lang="en-US" dirty="0"/>
              <a:t>PD (Professional Development)</a:t>
            </a:r>
          </a:p>
          <a:p>
            <a:pPr lvl="3"/>
            <a:r>
              <a:rPr lang="en-US" dirty="0"/>
              <a:t>SEA (Student Equity and Achievement Committee)</a:t>
            </a:r>
          </a:p>
          <a:p>
            <a:pPr lvl="3"/>
            <a:r>
              <a:rPr lang="en-US" dirty="0"/>
              <a:t>SLO (Student Learning Outcomes Committee)</a:t>
            </a:r>
            <a:br>
              <a:rPr lang="en-US" dirty="0"/>
            </a:br>
            <a:endParaRPr lang="en-US" dirty="0"/>
          </a:p>
          <a:p>
            <a:pPr lvl="1"/>
            <a:r>
              <a:rPr lang="en-US" sz="2200" dirty="0">
                <a:hlinkClick r:id="rId3"/>
              </a:rPr>
              <a:t>https://www.moorparkcollege.edu/faculty-and-staff/academic-senate</a:t>
            </a:r>
            <a:endParaRPr lang="en-US" sz="2200" dirty="0"/>
          </a:p>
          <a:p>
            <a:pPr lvl="1"/>
            <a:endParaRPr lang="en-US" sz="2200" dirty="0"/>
          </a:p>
          <a:p>
            <a:endParaRPr lang="en-US" dirty="0"/>
          </a:p>
        </p:txBody>
      </p:sp>
    </p:spTree>
    <p:extLst>
      <p:ext uri="{BB962C8B-B14F-4D97-AF65-F5344CB8AC3E}">
        <p14:creationId xmlns:p14="http://schemas.microsoft.com/office/powerpoint/2010/main" val="1606515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2455E-4023-4541-AFEC-301AB512545F}"/>
              </a:ext>
            </a:extLst>
          </p:cNvPr>
          <p:cNvSpPr>
            <a:spLocks noGrp="1"/>
          </p:cNvSpPr>
          <p:nvPr>
            <p:ph type="title"/>
          </p:nvPr>
        </p:nvSpPr>
        <p:spPr/>
        <p:txBody>
          <a:bodyPr/>
          <a:lstStyle/>
          <a:p>
            <a:r>
              <a:rPr lang="en-US" dirty="0"/>
              <a:t>Recommending Body	</a:t>
            </a:r>
          </a:p>
        </p:txBody>
      </p:sp>
      <p:sp>
        <p:nvSpPr>
          <p:cNvPr id="3" name="Content Placeholder 2">
            <a:extLst>
              <a:ext uri="{FF2B5EF4-FFF2-40B4-BE49-F238E27FC236}">
                <a16:creationId xmlns:a16="http://schemas.microsoft.com/office/drawing/2014/main" id="{1228D576-FE65-524A-AFE9-48D4E18774F2}"/>
              </a:ext>
            </a:extLst>
          </p:cNvPr>
          <p:cNvSpPr>
            <a:spLocks noGrp="1"/>
          </p:cNvSpPr>
          <p:nvPr>
            <p:ph idx="1"/>
          </p:nvPr>
        </p:nvSpPr>
        <p:spPr>
          <a:xfrm>
            <a:off x="838200" y="1543987"/>
            <a:ext cx="10515600" cy="4931764"/>
          </a:xfrm>
        </p:spPr>
        <p:txBody>
          <a:bodyPr>
            <a:normAutofit/>
          </a:bodyPr>
          <a:lstStyle/>
          <a:p>
            <a:r>
              <a:rPr lang="en-US" dirty="0"/>
              <a:t>Academic Senate is a recommending body. </a:t>
            </a:r>
          </a:p>
          <a:p>
            <a:pPr lvl="1"/>
            <a:r>
              <a:rPr lang="en-US" dirty="0"/>
              <a:t>The district governing board shall develop policies on academic and professional matters through either or both of the following methods, according to its own discretion:</a:t>
            </a:r>
          </a:p>
          <a:p>
            <a:pPr lvl="1"/>
            <a:endParaRPr lang="en-US" sz="2000" dirty="0"/>
          </a:p>
          <a:p>
            <a:pPr marL="1371600" lvl="2" indent="-457200">
              <a:buFont typeface="+mj-lt"/>
              <a:buAutoNum type="arabicPeriod"/>
            </a:pPr>
            <a:r>
              <a:rPr lang="en-US" sz="2400" dirty="0"/>
              <a:t>Relying primarily upon the advice and judgement of the academic senate; or</a:t>
            </a:r>
            <a:br>
              <a:rPr lang="en-US" sz="2400" dirty="0"/>
            </a:br>
            <a:endParaRPr lang="en-US" sz="2400" dirty="0"/>
          </a:p>
          <a:p>
            <a:pPr marL="1371600" lvl="2" indent="-457200">
              <a:buFont typeface="+mj-lt"/>
              <a:buAutoNum type="arabicPeriod"/>
            </a:pPr>
            <a:r>
              <a:rPr lang="en-US" sz="2400" dirty="0"/>
              <a:t>If not, the Admin and Board commits its decision will be based on a clear and substantive rationale that puts the explanation for the decision in an accurate, appropriate, and relevant context.  The Academic Senate shall have a reasonable expectation of receiving a written explanation when mutual agreement is not reached.</a:t>
            </a:r>
          </a:p>
          <a:p>
            <a:endParaRPr lang="en-US" dirty="0"/>
          </a:p>
        </p:txBody>
      </p:sp>
    </p:spTree>
    <p:extLst>
      <p:ext uri="{BB962C8B-B14F-4D97-AF65-F5344CB8AC3E}">
        <p14:creationId xmlns:p14="http://schemas.microsoft.com/office/powerpoint/2010/main" val="1403632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431</Words>
  <Application>Microsoft Macintosh PowerPoint</Application>
  <PresentationFormat>Widescreen</PresentationFormat>
  <Paragraphs>44</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Academic Senate Purview</vt:lpstr>
      <vt:lpstr>Brief History</vt:lpstr>
      <vt:lpstr>10 + 1  </vt:lpstr>
      <vt:lpstr>Participatory Governance</vt:lpstr>
      <vt:lpstr>Recommending Body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Senate Purview</dc:title>
  <dc:creator>Nicole Block</dc:creator>
  <cp:lastModifiedBy>Nicole Block</cp:lastModifiedBy>
  <cp:revision>9</cp:revision>
  <dcterms:created xsi:type="dcterms:W3CDTF">2021-08-11T17:34:33Z</dcterms:created>
  <dcterms:modified xsi:type="dcterms:W3CDTF">2021-08-11T21:29:09Z</dcterms:modified>
</cp:coreProperties>
</file>