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45.xml"/>
  <Override ContentType="application/vnd.openxmlformats-officedocument.presentationml.notesSlide+xml" PartName="/ppt/notesSlides/notesSlide3.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47.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Lst>
  <p:sldSz cy="6858000" cx="9144000"/>
  <p:notesSz cx="6858000" cy="9144000"/>
  <p:embeddedFontLst>
    <p:embeddedFont>
      <p:font typeface="Roboto"/>
      <p:regular r:id="rId53"/>
      <p:bold r:id="rId54"/>
      <p:italic r:id="rId55"/>
      <p:boldItalic r:id="rId5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57" roundtripDataSignature="AMtx7mjMiuYc0gpCtR3vnEJ1IuIolGheo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font" Target="fonts/Roboto-regular.fntdata"/><Relationship Id="rId52" Type="http://schemas.openxmlformats.org/officeDocument/2006/relationships/slide" Target="slides/slide47.xml"/><Relationship Id="rId11" Type="http://schemas.openxmlformats.org/officeDocument/2006/relationships/slide" Target="slides/slide6.xml"/><Relationship Id="rId55" Type="http://schemas.openxmlformats.org/officeDocument/2006/relationships/font" Target="fonts/Roboto-italic.fntdata"/><Relationship Id="rId10" Type="http://schemas.openxmlformats.org/officeDocument/2006/relationships/slide" Target="slides/slide5.xml"/><Relationship Id="rId54" Type="http://schemas.openxmlformats.org/officeDocument/2006/relationships/font" Target="fonts/Roboto-bold.fntdata"/><Relationship Id="rId13" Type="http://schemas.openxmlformats.org/officeDocument/2006/relationships/slide" Target="slides/slide8.xml"/><Relationship Id="rId57" Type="http://customschemas.google.com/relationships/presentationmetadata" Target="metadata"/><Relationship Id="rId12" Type="http://schemas.openxmlformats.org/officeDocument/2006/relationships/slide" Target="slides/slide7.xml"/><Relationship Id="rId56" Type="http://schemas.openxmlformats.org/officeDocument/2006/relationships/font" Target="fonts/Roboto-boldItalic.fntdata"/><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8" name="Google Shape;68;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 name="Google Shape;126;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2" name="Google Shape;132;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0" name="Google Shape;140;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 name="Google Shape;146;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2" name="Google Shape;152;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4" name="Google Shape;164;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0" name="Google Shape;170;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6" name="Google Shape;176;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2" name="Google Shape;182;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4" name="Google Shape;74;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1" name="Google Shape;191;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7" name="Google Shape;197;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3" name="Google Shape;203;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1352ebfd605_1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09" name="Google Shape;209;g1352ebfd605_1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0" name="Google Shape;210;g1352ebfd605_1_0: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1352ebfd605_1_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1352ebfd605_1_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7" name="Google Shape;217;g1352ebfd605_1_14: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1352ebfd605_1_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1352ebfd605_1_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4" name="Google Shape;224;g1352ebfd605_1_7: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0" name="Google Shape;230;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6" name="Google Shape;236;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p2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2" name="Google Shape;242;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2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8" name="Google Shape;248;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0" name="Google Shape;80;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2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8" name="Google Shape;258;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2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4" name="Google Shape;264;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p2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0" name="Google Shape;270;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p3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6" name="Google Shape;276;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p3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2" name="Google Shape;282;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p3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8" name="Google Shape;288;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p3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4" name="Google Shape;294;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p3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0" name="Google Shape;300;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p3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6" name="Google Shape;306;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p3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3" name="Google Shape;313;p3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p3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9" name="Google Shape;319;p3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p3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5" name="Google Shape;325;p3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p3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2" name="Google Shape;332;p3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8" name="Shape 338"/>
        <p:cNvGrpSpPr/>
        <p:nvPr/>
      </p:nvGrpSpPr>
      <p:grpSpPr>
        <a:xfrm>
          <a:off x="0" y="0"/>
          <a:ext cx="0" cy="0"/>
          <a:chOff x="0" y="0"/>
          <a:chExt cx="0" cy="0"/>
        </a:xfrm>
      </p:grpSpPr>
      <p:sp>
        <p:nvSpPr>
          <p:cNvPr id="339" name="Google Shape;339;p4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0" name="Google Shape;340;p4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p4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6" name="Google Shape;346;p4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p4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2" name="Google Shape;352;p4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g132ac12ea9a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58" name="Google Shape;358;g132ac12ea9a_0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9" name="Google Shape;359;g132ac12ea9a_0_0: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3" name="Shape 363"/>
        <p:cNvGrpSpPr/>
        <p:nvPr/>
      </p:nvGrpSpPr>
      <p:grpSpPr>
        <a:xfrm>
          <a:off x="0" y="0"/>
          <a:ext cx="0" cy="0"/>
          <a:chOff x="0" y="0"/>
          <a:chExt cx="0" cy="0"/>
        </a:xfrm>
      </p:grpSpPr>
      <p:sp>
        <p:nvSpPr>
          <p:cNvPr id="364" name="Google Shape;364;p4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65" name="Google Shape;365;p4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8" name="Google Shape;98;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 name="Google Shape;104;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3" name="Google Shape;113;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0" name="Google Shape;120;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6.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6.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1">
  <p:cSld name="Title Slide 1">
    <p:bg>
      <p:bgPr>
        <a:blipFill>
          <a:blip r:embed="rId2">
            <a:alphaModFix/>
          </a:blip>
          <a:stretch>
            <a:fillRect/>
          </a:stretch>
        </a:blipFill>
      </p:bgPr>
    </p:bg>
    <p:spTree>
      <p:nvGrpSpPr>
        <p:cNvPr id="13" name="Shape 13"/>
        <p:cNvGrpSpPr/>
        <p:nvPr/>
      </p:nvGrpSpPr>
      <p:grpSpPr>
        <a:xfrm>
          <a:off x="0" y="0"/>
          <a:ext cx="0" cy="0"/>
          <a:chOff x="0" y="0"/>
          <a:chExt cx="0" cy="0"/>
        </a:xfrm>
      </p:grpSpPr>
      <p:sp>
        <p:nvSpPr>
          <p:cNvPr id="14" name="Google Shape;14;g131c5ede5b4_0_4"/>
          <p:cNvSpPr txBox="1"/>
          <p:nvPr>
            <p:ph type="title"/>
          </p:nvPr>
        </p:nvSpPr>
        <p:spPr>
          <a:xfrm>
            <a:off x="5454502" y="382773"/>
            <a:ext cx="3411900" cy="6096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SzPts val="1400"/>
              <a:buNone/>
              <a:defRPr sz="4400">
                <a:solidFill>
                  <a:schemeClr val="dk2"/>
                </a:solidFil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B" type="objTx">
  <p:cSld name="OBJECT_WITH_CAPTION_TEXT">
    <p:spTree>
      <p:nvGrpSpPr>
        <p:cNvPr id="15" name="Shape 15"/>
        <p:cNvGrpSpPr/>
        <p:nvPr/>
      </p:nvGrpSpPr>
      <p:grpSpPr>
        <a:xfrm>
          <a:off x="0" y="0"/>
          <a:ext cx="0" cy="0"/>
          <a:chOff x="0" y="0"/>
          <a:chExt cx="0" cy="0"/>
        </a:xfrm>
      </p:grpSpPr>
      <p:pic>
        <p:nvPicPr>
          <p:cNvPr id="16" name="Google Shape;16;g131c5ede5b4_0_6"/>
          <p:cNvPicPr preferRelativeResize="0"/>
          <p:nvPr/>
        </p:nvPicPr>
        <p:blipFill rotWithShape="1">
          <a:blip r:embed="rId2">
            <a:alphaModFix/>
          </a:blip>
          <a:srcRect b="0" l="0" r="0" t="0"/>
          <a:stretch/>
        </p:blipFill>
        <p:spPr>
          <a:xfrm>
            <a:off x="0" y="-23658"/>
            <a:ext cx="3006329" cy="5193274"/>
          </a:xfrm>
          <a:prstGeom prst="rect">
            <a:avLst/>
          </a:prstGeom>
          <a:noFill/>
          <a:ln>
            <a:noFill/>
          </a:ln>
          <a:effectLst>
            <a:outerShdw blurRad="190500" rotWithShape="0" algn="l" dist="38100">
              <a:srgbClr val="000000">
                <a:alpha val="40000"/>
              </a:srgbClr>
            </a:outerShdw>
          </a:effectLst>
        </p:spPr>
      </p:pic>
      <p:sp>
        <p:nvSpPr>
          <p:cNvPr id="17" name="Google Shape;17;g131c5ede5b4_0_6"/>
          <p:cNvSpPr/>
          <p:nvPr/>
        </p:nvSpPr>
        <p:spPr>
          <a:xfrm>
            <a:off x="-1" y="1122218"/>
            <a:ext cx="3006300" cy="4613700"/>
          </a:xfrm>
          <a:prstGeom prst="rect">
            <a:avLst/>
          </a:prstGeom>
          <a:solidFill>
            <a:schemeClr val="lt1">
              <a:alpha val="8666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id="18" name="Google Shape;18;g131c5ede5b4_0_6"/>
          <p:cNvPicPr preferRelativeResize="0"/>
          <p:nvPr/>
        </p:nvPicPr>
        <p:blipFill rotWithShape="1">
          <a:blip r:embed="rId3">
            <a:alphaModFix/>
          </a:blip>
          <a:srcRect b="0" l="0" r="0" t="0"/>
          <a:stretch/>
        </p:blipFill>
        <p:spPr>
          <a:xfrm>
            <a:off x="3270647" y="6376988"/>
            <a:ext cx="283369" cy="283369"/>
          </a:xfrm>
          <a:prstGeom prst="rect">
            <a:avLst/>
          </a:prstGeom>
          <a:noFill/>
          <a:ln>
            <a:noFill/>
          </a:ln>
        </p:spPr>
      </p:pic>
      <p:sp>
        <p:nvSpPr>
          <p:cNvPr id="19" name="Google Shape;19;g131c5ede5b4_0_6"/>
          <p:cNvSpPr txBox="1"/>
          <p:nvPr>
            <p:ph type="title"/>
          </p:nvPr>
        </p:nvSpPr>
        <p:spPr>
          <a:xfrm>
            <a:off x="170914" y="1335091"/>
            <a:ext cx="2687700" cy="16119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SzPts val="1400"/>
              <a:buNone/>
              <a:defRPr sz="3600">
                <a:solidFill>
                  <a:schemeClr val="dk2"/>
                </a:solidFil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20" name="Google Shape;20;g131c5ede5b4_0_6"/>
          <p:cNvSpPr txBox="1"/>
          <p:nvPr>
            <p:ph idx="1" type="body"/>
          </p:nvPr>
        </p:nvSpPr>
        <p:spPr>
          <a:xfrm>
            <a:off x="3267529" y="1335091"/>
            <a:ext cx="5004600" cy="4890000"/>
          </a:xfrm>
          <a:prstGeom prst="rect">
            <a:avLst/>
          </a:prstGeom>
          <a:noFill/>
          <a:ln>
            <a:noFill/>
          </a:ln>
        </p:spPr>
        <p:txBody>
          <a:bodyPr anchorCtr="0" anchor="t" bIns="45700" lIns="91425" spcFirstLastPara="1" rIns="91425" wrap="square" tIns="45700">
            <a:noAutofit/>
          </a:bodyPr>
          <a:lstStyle>
            <a:lvl1pPr indent="-228600" lvl="0" marL="457200" marR="0" algn="l">
              <a:lnSpc>
                <a:spcPct val="90000"/>
              </a:lnSpc>
              <a:spcBef>
                <a:spcPts val="1000"/>
              </a:spcBef>
              <a:spcAft>
                <a:spcPts val="0"/>
              </a:spcAft>
              <a:buClr>
                <a:srgbClr val="404040"/>
              </a:buClr>
              <a:buSzPts val="2400"/>
              <a:buFont typeface="Arial"/>
              <a:buNone/>
              <a:defRPr sz="2400"/>
            </a:lvl1pPr>
            <a:lvl2pPr indent="-368300" lvl="1" marL="914400" algn="l">
              <a:lnSpc>
                <a:spcPct val="90000"/>
              </a:lnSpc>
              <a:spcBef>
                <a:spcPts val="500"/>
              </a:spcBef>
              <a:spcAft>
                <a:spcPts val="0"/>
              </a:spcAft>
              <a:buClr>
                <a:srgbClr val="404040"/>
              </a:buClr>
              <a:buSzPts val="2200"/>
              <a:buChar char="•"/>
              <a:defRPr sz="2200"/>
            </a:lvl2pPr>
            <a:lvl3pPr indent="-355600" lvl="2" marL="1371600" algn="l">
              <a:lnSpc>
                <a:spcPct val="90000"/>
              </a:lnSpc>
              <a:spcBef>
                <a:spcPts val="500"/>
              </a:spcBef>
              <a:spcAft>
                <a:spcPts val="0"/>
              </a:spcAft>
              <a:buClr>
                <a:srgbClr val="404040"/>
              </a:buClr>
              <a:buSzPts val="2000"/>
              <a:buChar char="•"/>
              <a:defRPr sz="2000"/>
            </a:lvl3pPr>
            <a:lvl4pPr indent="-342900" lvl="3" marL="1828800" algn="l">
              <a:lnSpc>
                <a:spcPct val="90000"/>
              </a:lnSpc>
              <a:spcBef>
                <a:spcPts val="500"/>
              </a:spcBef>
              <a:spcAft>
                <a:spcPts val="0"/>
              </a:spcAft>
              <a:buClr>
                <a:srgbClr val="404040"/>
              </a:buClr>
              <a:buSzPts val="1800"/>
              <a:buChar char="•"/>
              <a:defRPr sz="1800"/>
            </a:lvl4pPr>
            <a:lvl5pPr indent="-355600" lvl="4" marL="2286000" algn="l">
              <a:lnSpc>
                <a:spcPct val="90000"/>
              </a:lnSpc>
              <a:spcBef>
                <a:spcPts val="500"/>
              </a:spcBef>
              <a:spcAft>
                <a:spcPts val="0"/>
              </a:spcAft>
              <a:buClr>
                <a:srgbClr val="404040"/>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21" name="Google Shape;21;g131c5ede5b4_0_6"/>
          <p:cNvSpPr txBox="1"/>
          <p:nvPr>
            <p:ph idx="2" type="body"/>
          </p:nvPr>
        </p:nvSpPr>
        <p:spPr>
          <a:xfrm>
            <a:off x="170914" y="2947086"/>
            <a:ext cx="2687700" cy="2575800"/>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000"/>
              </a:spcBef>
              <a:spcAft>
                <a:spcPts val="0"/>
              </a:spcAft>
              <a:buClr>
                <a:srgbClr val="810B41"/>
              </a:buClr>
              <a:buSzPts val="2600"/>
              <a:buNone/>
              <a:defRPr sz="2600">
                <a:solidFill>
                  <a:srgbClr val="810B41"/>
                </a:solidFill>
              </a:defRPr>
            </a:lvl1pPr>
            <a:lvl2pPr indent="-228600" lvl="1" marL="914400" algn="l">
              <a:lnSpc>
                <a:spcPct val="90000"/>
              </a:lnSpc>
              <a:spcBef>
                <a:spcPts val="500"/>
              </a:spcBef>
              <a:spcAft>
                <a:spcPts val="0"/>
              </a:spcAft>
              <a:buClr>
                <a:srgbClr val="404040"/>
              </a:buClr>
              <a:buSzPts val="1400"/>
              <a:buNone/>
              <a:defRPr sz="1400"/>
            </a:lvl2pPr>
            <a:lvl3pPr indent="-228600" lvl="2" marL="1371600" algn="l">
              <a:lnSpc>
                <a:spcPct val="90000"/>
              </a:lnSpc>
              <a:spcBef>
                <a:spcPts val="500"/>
              </a:spcBef>
              <a:spcAft>
                <a:spcPts val="0"/>
              </a:spcAft>
              <a:buClr>
                <a:srgbClr val="404040"/>
              </a:buClr>
              <a:buSzPts val="1200"/>
              <a:buNone/>
              <a:defRPr sz="1200"/>
            </a:lvl3pPr>
            <a:lvl4pPr indent="-228600" lvl="3" marL="1828800" algn="l">
              <a:lnSpc>
                <a:spcPct val="90000"/>
              </a:lnSpc>
              <a:spcBef>
                <a:spcPts val="500"/>
              </a:spcBef>
              <a:spcAft>
                <a:spcPts val="0"/>
              </a:spcAft>
              <a:buClr>
                <a:srgbClr val="404040"/>
              </a:buClr>
              <a:buSzPts val="1000"/>
              <a:buNone/>
              <a:defRPr sz="1000"/>
            </a:lvl4pPr>
            <a:lvl5pPr indent="-228600" lvl="4" marL="2286000" algn="l">
              <a:lnSpc>
                <a:spcPct val="90000"/>
              </a:lnSpc>
              <a:spcBef>
                <a:spcPts val="500"/>
              </a:spcBef>
              <a:spcAft>
                <a:spcPts val="0"/>
              </a:spcAft>
              <a:buClr>
                <a:srgbClr val="404040"/>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22" name="Google Shape;22;g131c5ede5b4_0_6"/>
          <p:cNvSpPr txBox="1"/>
          <p:nvPr>
            <p:ph idx="12" type="sldNum"/>
          </p:nvPr>
        </p:nvSpPr>
        <p:spPr>
          <a:xfrm>
            <a:off x="7417594" y="6356350"/>
            <a:ext cx="857400" cy="368400"/>
          </a:xfrm>
          <a:prstGeom prst="rect">
            <a:avLst/>
          </a:prstGeom>
          <a:noFill/>
          <a:ln>
            <a:noFill/>
          </a:ln>
        </p:spPr>
        <p:txBody>
          <a:bodyPr anchorCtr="0" anchor="ctr" bIns="45700" lIns="91425" spcFirstLastPara="1" rIns="0" wrap="square" tIns="45700">
            <a:noAutofit/>
          </a:bodyPr>
          <a:lstStyle>
            <a:lvl1pPr indent="0" lvl="0" marL="0" marR="0" algn="r">
              <a:spcBef>
                <a:spcPts val="0"/>
              </a:spcBef>
              <a:spcAft>
                <a:spcPts val="0"/>
              </a:spcAft>
              <a:buNone/>
              <a:defRPr b="0" i="0" sz="1200" u="none" cap="none" strike="noStrike">
                <a:solidFill>
                  <a:srgbClr val="7F7F7F"/>
                </a:solidFill>
                <a:latin typeface="Arial"/>
                <a:ea typeface="Arial"/>
                <a:cs typeface="Arial"/>
                <a:sym typeface="Arial"/>
              </a:defRPr>
            </a:lvl1pPr>
            <a:lvl2pPr indent="0" lvl="1" marL="0" marR="0" algn="r">
              <a:spcBef>
                <a:spcPts val="0"/>
              </a:spcBef>
              <a:spcAft>
                <a:spcPts val="0"/>
              </a:spcAft>
              <a:buNone/>
              <a:defRPr b="0" i="0" sz="1200" u="none" cap="none" strike="noStrike">
                <a:solidFill>
                  <a:srgbClr val="7F7F7F"/>
                </a:solidFill>
                <a:latin typeface="Arial"/>
                <a:ea typeface="Arial"/>
                <a:cs typeface="Arial"/>
                <a:sym typeface="Arial"/>
              </a:defRPr>
            </a:lvl2pPr>
            <a:lvl3pPr indent="0" lvl="2" marL="0" marR="0" algn="r">
              <a:spcBef>
                <a:spcPts val="0"/>
              </a:spcBef>
              <a:spcAft>
                <a:spcPts val="0"/>
              </a:spcAft>
              <a:buNone/>
              <a:defRPr b="0" i="0" sz="1200" u="none" cap="none" strike="noStrike">
                <a:solidFill>
                  <a:srgbClr val="7F7F7F"/>
                </a:solidFill>
                <a:latin typeface="Arial"/>
                <a:ea typeface="Arial"/>
                <a:cs typeface="Arial"/>
                <a:sym typeface="Arial"/>
              </a:defRPr>
            </a:lvl3pPr>
            <a:lvl4pPr indent="0" lvl="3" marL="0" marR="0" algn="r">
              <a:spcBef>
                <a:spcPts val="0"/>
              </a:spcBef>
              <a:spcAft>
                <a:spcPts val="0"/>
              </a:spcAft>
              <a:buNone/>
              <a:defRPr b="0" i="0" sz="1200" u="none" cap="none" strike="noStrike">
                <a:solidFill>
                  <a:srgbClr val="7F7F7F"/>
                </a:solidFill>
                <a:latin typeface="Arial"/>
                <a:ea typeface="Arial"/>
                <a:cs typeface="Arial"/>
                <a:sym typeface="Arial"/>
              </a:defRPr>
            </a:lvl4pPr>
            <a:lvl5pPr indent="0" lvl="4" marL="0" marR="0" algn="r">
              <a:spcBef>
                <a:spcPts val="0"/>
              </a:spcBef>
              <a:spcAft>
                <a:spcPts val="0"/>
              </a:spcAft>
              <a:buNone/>
              <a:defRPr b="0" i="0" sz="1200" u="none" cap="none" strike="noStrike">
                <a:solidFill>
                  <a:srgbClr val="7F7F7F"/>
                </a:solidFill>
                <a:latin typeface="Arial"/>
                <a:ea typeface="Arial"/>
                <a:cs typeface="Arial"/>
                <a:sym typeface="Arial"/>
              </a:defRPr>
            </a:lvl5pPr>
            <a:lvl6pPr indent="0" lvl="5" marL="0" marR="0" algn="r">
              <a:spcBef>
                <a:spcPts val="0"/>
              </a:spcBef>
              <a:spcAft>
                <a:spcPts val="0"/>
              </a:spcAft>
              <a:buNone/>
              <a:defRPr b="0" i="0" sz="1200" u="none" cap="none" strike="noStrike">
                <a:solidFill>
                  <a:srgbClr val="7F7F7F"/>
                </a:solidFill>
                <a:latin typeface="Arial"/>
                <a:ea typeface="Arial"/>
                <a:cs typeface="Arial"/>
                <a:sym typeface="Arial"/>
              </a:defRPr>
            </a:lvl6pPr>
            <a:lvl7pPr indent="0" lvl="6" marL="0" marR="0" algn="r">
              <a:spcBef>
                <a:spcPts val="0"/>
              </a:spcBef>
              <a:spcAft>
                <a:spcPts val="0"/>
              </a:spcAft>
              <a:buNone/>
              <a:defRPr b="0" i="0" sz="1200" u="none" cap="none" strike="noStrike">
                <a:solidFill>
                  <a:srgbClr val="7F7F7F"/>
                </a:solidFill>
                <a:latin typeface="Arial"/>
                <a:ea typeface="Arial"/>
                <a:cs typeface="Arial"/>
                <a:sym typeface="Arial"/>
              </a:defRPr>
            </a:lvl7pPr>
            <a:lvl8pPr indent="0" lvl="7" marL="0" marR="0" algn="r">
              <a:spcBef>
                <a:spcPts val="0"/>
              </a:spcBef>
              <a:spcAft>
                <a:spcPts val="0"/>
              </a:spcAft>
              <a:buNone/>
              <a:defRPr b="0" i="0" sz="1200" u="none" cap="none" strike="noStrike">
                <a:solidFill>
                  <a:srgbClr val="7F7F7F"/>
                </a:solidFill>
                <a:latin typeface="Arial"/>
                <a:ea typeface="Arial"/>
                <a:cs typeface="Arial"/>
                <a:sym typeface="Arial"/>
              </a:defRPr>
            </a:lvl8pPr>
            <a:lvl9pPr indent="0" lvl="8" marL="0" marR="0" algn="r">
              <a:spcBef>
                <a:spcPts val="0"/>
              </a:spcBef>
              <a:spcAft>
                <a:spcPts val="0"/>
              </a:spcAft>
              <a:buNone/>
              <a:defRPr b="0" i="0" sz="1200" u="none" cap="none" strike="noStrike">
                <a:solidFill>
                  <a:srgbClr val="7F7F7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23" name="Google Shape;23;g131c5ede5b4_0_6"/>
          <p:cNvSpPr/>
          <p:nvPr/>
        </p:nvSpPr>
        <p:spPr>
          <a:xfrm>
            <a:off x="8617744" y="0"/>
            <a:ext cx="526200" cy="6858000"/>
          </a:xfrm>
          <a:prstGeom prst="rect">
            <a:avLst/>
          </a:prstGeom>
          <a:solidFill>
            <a:srgbClr val="451084"/>
          </a:solidFill>
          <a:ln>
            <a:noFill/>
          </a:ln>
          <a:effectLst>
            <a:outerShdw blurRad="190500" rotWithShape="0" algn="ctr" dir="10800000" dist="508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2 Column Slide">
  <p:cSld name="Content 2 Column Slide">
    <p:spTree>
      <p:nvGrpSpPr>
        <p:cNvPr id="24" name="Shape 24"/>
        <p:cNvGrpSpPr/>
        <p:nvPr/>
      </p:nvGrpSpPr>
      <p:grpSpPr>
        <a:xfrm>
          <a:off x="0" y="0"/>
          <a:ext cx="0" cy="0"/>
          <a:chOff x="0" y="0"/>
          <a:chExt cx="0" cy="0"/>
        </a:xfrm>
      </p:grpSpPr>
      <p:pic>
        <p:nvPicPr>
          <p:cNvPr id="25" name="Google Shape;25;g131c5ede5b4_0_15"/>
          <p:cNvPicPr preferRelativeResize="0"/>
          <p:nvPr/>
        </p:nvPicPr>
        <p:blipFill rotWithShape="1">
          <a:blip r:embed="rId2">
            <a:alphaModFix/>
          </a:blip>
          <a:srcRect b="0" l="0" r="0" t="0"/>
          <a:stretch/>
        </p:blipFill>
        <p:spPr>
          <a:xfrm>
            <a:off x="958454" y="6376988"/>
            <a:ext cx="283369" cy="283369"/>
          </a:xfrm>
          <a:prstGeom prst="rect">
            <a:avLst/>
          </a:prstGeom>
          <a:noFill/>
          <a:ln>
            <a:noFill/>
          </a:ln>
        </p:spPr>
      </p:pic>
      <p:pic>
        <p:nvPicPr>
          <p:cNvPr id="26" name="Google Shape;26;g131c5ede5b4_0_15"/>
          <p:cNvPicPr preferRelativeResize="0"/>
          <p:nvPr/>
        </p:nvPicPr>
        <p:blipFill rotWithShape="1">
          <a:blip r:embed="rId3">
            <a:alphaModFix/>
          </a:blip>
          <a:srcRect b="0" l="0" r="0" t="0"/>
          <a:stretch/>
        </p:blipFill>
        <p:spPr>
          <a:xfrm>
            <a:off x="0" y="0"/>
            <a:ext cx="616744" cy="5143500"/>
          </a:xfrm>
          <a:prstGeom prst="rect">
            <a:avLst/>
          </a:prstGeom>
          <a:solidFill>
            <a:schemeClr val="accent5"/>
          </a:solidFill>
          <a:ln>
            <a:noFill/>
          </a:ln>
          <a:effectLst>
            <a:outerShdw blurRad="190500" rotWithShape="0" algn="ctr" dist="38100">
              <a:srgbClr val="000000">
                <a:alpha val="40000"/>
              </a:srgbClr>
            </a:outerShdw>
          </a:effectLst>
        </p:spPr>
      </p:pic>
      <p:sp>
        <p:nvSpPr>
          <p:cNvPr id="27" name="Google Shape;27;g131c5ede5b4_0_15"/>
          <p:cNvSpPr txBox="1"/>
          <p:nvPr>
            <p:ph type="title"/>
          </p:nvPr>
        </p:nvSpPr>
        <p:spPr>
          <a:xfrm>
            <a:off x="958238" y="365125"/>
            <a:ext cx="7534500" cy="13257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SzPts val="1400"/>
              <a:buNone/>
              <a:defRPr sz="3600">
                <a:solidFill>
                  <a:schemeClr val="dk2"/>
                </a:solidFil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28" name="Google Shape;28;g131c5ede5b4_0_15"/>
          <p:cNvSpPr txBox="1"/>
          <p:nvPr>
            <p:ph idx="1" type="body"/>
          </p:nvPr>
        </p:nvSpPr>
        <p:spPr>
          <a:xfrm>
            <a:off x="958238" y="1798320"/>
            <a:ext cx="3691800" cy="43914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rgbClr val="404040"/>
              </a:buClr>
              <a:buSzPts val="1800"/>
              <a:buChar char="•"/>
              <a:defRPr/>
            </a:lvl1pPr>
            <a:lvl2pPr indent="-342900" lvl="1" marL="914400" algn="l">
              <a:lnSpc>
                <a:spcPct val="90000"/>
              </a:lnSpc>
              <a:spcBef>
                <a:spcPts val="500"/>
              </a:spcBef>
              <a:spcAft>
                <a:spcPts val="0"/>
              </a:spcAft>
              <a:buClr>
                <a:srgbClr val="404040"/>
              </a:buClr>
              <a:buSzPts val="1800"/>
              <a:buChar char="•"/>
              <a:defRPr/>
            </a:lvl2pPr>
            <a:lvl3pPr indent="-342900" lvl="2" marL="1371600" algn="l">
              <a:lnSpc>
                <a:spcPct val="90000"/>
              </a:lnSpc>
              <a:spcBef>
                <a:spcPts val="500"/>
              </a:spcBef>
              <a:spcAft>
                <a:spcPts val="0"/>
              </a:spcAft>
              <a:buClr>
                <a:srgbClr val="404040"/>
              </a:buClr>
              <a:buSzPts val="1800"/>
              <a:buChar char="•"/>
              <a:defRPr/>
            </a:lvl3pPr>
            <a:lvl4pPr indent="-342900" lvl="3" marL="1828800" algn="l">
              <a:lnSpc>
                <a:spcPct val="90000"/>
              </a:lnSpc>
              <a:spcBef>
                <a:spcPts val="500"/>
              </a:spcBef>
              <a:spcAft>
                <a:spcPts val="0"/>
              </a:spcAft>
              <a:buClr>
                <a:srgbClr val="404040"/>
              </a:buClr>
              <a:buSzPts val="1800"/>
              <a:buChar char="•"/>
              <a:defRPr/>
            </a:lvl4pPr>
            <a:lvl5pPr indent="-342900" lvl="4" marL="2286000" algn="l">
              <a:lnSpc>
                <a:spcPct val="90000"/>
              </a:lnSpc>
              <a:spcBef>
                <a:spcPts val="500"/>
              </a:spcBef>
              <a:spcAft>
                <a:spcPts val="0"/>
              </a:spcAft>
              <a:buClr>
                <a:srgbClr val="404040"/>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9" name="Google Shape;29;g131c5ede5b4_0_15"/>
          <p:cNvSpPr txBox="1"/>
          <p:nvPr>
            <p:ph idx="2" type="body"/>
          </p:nvPr>
        </p:nvSpPr>
        <p:spPr>
          <a:xfrm>
            <a:off x="4791194" y="1798320"/>
            <a:ext cx="3711600" cy="43914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rgbClr val="404040"/>
              </a:buClr>
              <a:buSzPts val="1800"/>
              <a:buChar char="•"/>
              <a:defRPr/>
            </a:lvl1pPr>
            <a:lvl2pPr indent="-342900" lvl="1" marL="914400" algn="l">
              <a:lnSpc>
                <a:spcPct val="90000"/>
              </a:lnSpc>
              <a:spcBef>
                <a:spcPts val="500"/>
              </a:spcBef>
              <a:spcAft>
                <a:spcPts val="0"/>
              </a:spcAft>
              <a:buClr>
                <a:srgbClr val="404040"/>
              </a:buClr>
              <a:buSzPts val="1800"/>
              <a:buChar char="•"/>
              <a:defRPr/>
            </a:lvl2pPr>
            <a:lvl3pPr indent="-342900" lvl="2" marL="1371600" algn="l">
              <a:lnSpc>
                <a:spcPct val="90000"/>
              </a:lnSpc>
              <a:spcBef>
                <a:spcPts val="500"/>
              </a:spcBef>
              <a:spcAft>
                <a:spcPts val="0"/>
              </a:spcAft>
              <a:buClr>
                <a:srgbClr val="404040"/>
              </a:buClr>
              <a:buSzPts val="1800"/>
              <a:buChar char="•"/>
              <a:defRPr/>
            </a:lvl3pPr>
            <a:lvl4pPr indent="-342900" lvl="3" marL="1828800" algn="l">
              <a:lnSpc>
                <a:spcPct val="90000"/>
              </a:lnSpc>
              <a:spcBef>
                <a:spcPts val="500"/>
              </a:spcBef>
              <a:spcAft>
                <a:spcPts val="0"/>
              </a:spcAft>
              <a:buClr>
                <a:srgbClr val="404040"/>
              </a:buClr>
              <a:buSzPts val="1800"/>
              <a:buChar char="•"/>
              <a:defRPr/>
            </a:lvl4pPr>
            <a:lvl5pPr indent="-342900" lvl="4" marL="2286000" algn="l">
              <a:lnSpc>
                <a:spcPct val="90000"/>
              </a:lnSpc>
              <a:spcBef>
                <a:spcPts val="500"/>
              </a:spcBef>
              <a:spcAft>
                <a:spcPts val="0"/>
              </a:spcAft>
              <a:buClr>
                <a:srgbClr val="404040"/>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0" name="Google Shape;30;g131c5ede5b4_0_15"/>
          <p:cNvSpPr txBox="1"/>
          <p:nvPr>
            <p:ph idx="12" type="sldNum"/>
          </p:nvPr>
        </p:nvSpPr>
        <p:spPr>
          <a:xfrm>
            <a:off x="7828360" y="6356350"/>
            <a:ext cx="687000" cy="365100"/>
          </a:xfrm>
          <a:prstGeom prst="rect">
            <a:avLst/>
          </a:prstGeom>
          <a:noFill/>
          <a:ln>
            <a:noFill/>
          </a:ln>
        </p:spPr>
        <p:txBody>
          <a:bodyPr anchorCtr="0" anchor="ctr" bIns="45700" lIns="91425" spcFirstLastPara="1" rIns="0" wrap="square" tIns="45700">
            <a:noAutofit/>
          </a:bodyPr>
          <a:lstStyle>
            <a:lvl1pPr indent="0" lvl="0" marL="0" marR="0" algn="r">
              <a:spcBef>
                <a:spcPts val="0"/>
              </a:spcBef>
              <a:spcAft>
                <a:spcPts val="0"/>
              </a:spcAft>
              <a:buNone/>
              <a:defRPr b="0" i="0" sz="1200" u="none" cap="none" strike="noStrike">
                <a:solidFill>
                  <a:srgbClr val="7F7F7F"/>
                </a:solidFill>
                <a:latin typeface="Arial"/>
                <a:ea typeface="Arial"/>
                <a:cs typeface="Arial"/>
                <a:sym typeface="Arial"/>
              </a:defRPr>
            </a:lvl1pPr>
            <a:lvl2pPr indent="0" lvl="1" marL="0" marR="0" algn="r">
              <a:spcBef>
                <a:spcPts val="0"/>
              </a:spcBef>
              <a:spcAft>
                <a:spcPts val="0"/>
              </a:spcAft>
              <a:buNone/>
              <a:defRPr b="0" i="0" sz="1200" u="none" cap="none" strike="noStrike">
                <a:solidFill>
                  <a:srgbClr val="7F7F7F"/>
                </a:solidFill>
                <a:latin typeface="Arial"/>
                <a:ea typeface="Arial"/>
                <a:cs typeface="Arial"/>
                <a:sym typeface="Arial"/>
              </a:defRPr>
            </a:lvl2pPr>
            <a:lvl3pPr indent="0" lvl="2" marL="0" marR="0" algn="r">
              <a:spcBef>
                <a:spcPts val="0"/>
              </a:spcBef>
              <a:spcAft>
                <a:spcPts val="0"/>
              </a:spcAft>
              <a:buNone/>
              <a:defRPr b="0" i="0" sz="1200" u="none" cap="none" strike="noStrike">
                <a:solidFill>
                  <a:srgbClr val="7F7F7F"/>
                </a:solidFill>
                <a:latin typeface="Arial"/>
                <a:ea typeface="Arial"/>
                <a:cs typeface="Arial"/>
                <a:sym typeface="Arial"/>
              </a:defRPr>
            </a:lvl3pPr>
            <a:lvl4pPr indent="0" lvl="3" marL="0" marR="0" algn="r">
              <a:spcBef>
                <a:spcPts val="0"/>
              </a:spcBef>
              <a:spcAft>
                <a:spcPts val="0"/>
              </a:spcAft>
              <a:buNone/>
              <a:defRPr b="0" i="0" sz="1200" u="none" cap="none" strike="noStrike">
                <a:solidFill>
                  <a:srgbClr val="7F7F7F"/>
                </a:solidFill>
                <a:latin typeface="Arial"/>
                <a:ea typeface="Arial"/>
                <a:cs typeface="Arial"/>
                <a:sym typeface="Arial"/>
              </a:defRPr>
            </a:lvl4pPr>
            <a:lvl5pPr indent="0" lvl="4" marL="0" marR="0" algn="r">
              <a:spcBef>
                <a:spcPts val="0"/>
              </a:spcBef>
              <a:spcAft>
                <a:spcPts val="0"/>
              </a:spcAft>
              <a:buNone/>
              <a:defRPr b="0" i="0" sz="1200" u="none" cap="none" strike="noStrike">
                <a:solidFill>
                  <a:srgbClr val="7F7F7F"/>
                </a:solidFill>
                <a:latin typeface="Arial"/>
                <a:ea typeface="Arial"/>
                <a:cs typeface="Arial"/>
                <a:sym typeface="Arial"/>
              </a:defRPr>
            </a:lvl5pPr>
            <a:lvl6pPr indent="0" lvl="5" marL="0" marR="0" algn="r">
              <a:spcBef>
                <a:spcPts val="0"/>
              </a:spcBef>
              <a:spcAft>
                <a:spcPts val="0"/>
              </a:spcAft>
              <a:buNone/>
              <a:defRPr b="0" i="0" sz="1200" u="none" cap="none" strike="noStrike">
                <a:solidFill>
                  <a:srgbClr val="7F7F7F"/>
                </a:solidFill>
                <a:latin typeface="Arial"/>
                <a:ea typeface="Arial"/>
                <a:cs typeface="Arial"/>
                <a:sym typeface="Arial"/>
              </a:defRPr>
            </a:lvl6pPr>
            <a:lvl7pPr indent="0" lvl="6" marL="0" marR="0" algn="r">
              <a:spcBef>
                <a:spcPts val="0"/>
              </a:spcBef>
              <a:spcAft>
                <a:spcPts val="0"/>
              </a:spcAft>
              <a:buNone/>
              <a:defRPr b="0" i="0" sz="1200" u="none" cap="none" strike="noStrike">
                <a:solidFill>
                  <a:srgbClr val="7F7F7F"/>
                </a:solidFill>
                <a:latin typeface="Arial"/>
                <a:ea typeface="Arial"/>
                <a:cs typeface="Arial"/>
                <a:sym typeface="Arial"/>
              </a:defRPr>
            </a:lvl7pPr>
            <a:lvl8pPr indent="0" lvl="7" marL="0" marR="0" algn="r">
              <a:spcBef>
                <a:spcPts val="0"/>
              </a:spcBef>
              <a:spcAft>
                <a:spcPts val="0"/>
              </a:spcAft>
              <a:buNone/>
              <a:defRPr b="0" i="0" sz="1200" u="none" cap="none" strike="noStrike">
                <a:solidFill>
                  <a:srgbClr val="7F7F7F"/>
                </a:solidFill>
                <a:latin typeface="Arial"/>
                <a:ea typeface="Arial"/>
                <a:cs typeface="Arial"/>
                <a:sym typeface="Arial"/>
              </a:defRPr>
            </a:lvl8pPr>
            <a:lvl9pPr indent="0" lvl="8" marL="0" marR="0" algn="r">
              <a:spcBef>
                <a:spcPts val="0"/>
              </a:spcBef>
              <a:spcAft>
                <a:spcPts val="0"/>
              </a:spcAft>
              <a:buNone/>
              <a:defRPr b="0" i="0" sz="1200" u="none" cap="none" strike="noStrike">
                <a:solidFill>
                  <a:srgbClr val="7F7F7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ontent 2 Column Slide">
  <p:cSld name="1_Content 2 Column Slide">
    <p:spTree>
      <p:nvGrpSpPr>
        <p:cNvPr id="31" name="Shape 31"/>
        <p:cNvGrpSpPr/>
        <p:nvPr/>
      </p:nvGrpSpPr>
      <p:grpSpPr>
        <a:xfrm>
          <a:off x="0" y="0"/>
          <a:ext cx="0" cy="0"/>
          <a:chOff x="0" y="0"/>
          <a:chExt cx="0" cy="0"/>
        </a:xfrm>
      </p:grpSpPr>
      <p:pic>
        <p:nvPicPr>
          <p:cNvPr id="32" name="Google Shape;32;g131c5ede5b4_0_22"/>
          <p:cNvPicPr preferRelativeResize="0"/>
          <p:nvPr/>
        </p:nvPicPr>
        <p:blipFill rotWithShape="1">
          <a:blip r:embed="rId2">
            <a:alphaModFix/>
          </a:blip>
          <a:srcRect b="0" l="0" r="0" t="0"/>
          <a:stretch/>
        </p:blipFill>
        <p:spPr>
          <a:xfrm>
            <a:off x="958454" y="6376988"/>
            <a:ext cx="283369" cy="283369"/>
          </a:xfrm>
          <a:prstGeom prst="rect">
            <a:avLst/>
          </a:prstGeom>
          <a:noFill/>
          <a:ln>
            <a:noFill/>
          </a:ln>
        </p:spPr>
      </p:pic>
      <p:sp>
        <p:nvSpPr>
          <p:cNvPr id="33" name="Google Shape;33;g131c5ede5b4_0_22"/>
          <p:cNvSpPr txBox="1"/>
          <p:nvPr>
            <p:ph type="title"/>
          </p:nvPr>
        </p:nvSpPr>
        <p:spPr>
          <a:xfrm>
            <a:off x="958238" y="365125"/>
            <a:ext cx="7534500" cy="13257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SzPts val="1400"/>
              <a:buNone/>
              <a:defRPr sz="3600">
                <a:solidFill>
                  <a:schemeClr val="dk2"/>
                </a:solidFil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34" name="Google Shape;34;g131c5ede5b4_0_22"/>
          <p:cNvSpPr txBox="1"/>
          <p:nvPr>
            <p:ph idx="1" type="body"/>
          </p:nvPr>
        </p:nvSpPr>
        <p:spPr>
          <a:xfrm>
            <a:off x="958238" y="1798320"/>
            <a:ext cx="3691800" cy="43914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rgbClr val="404040"/>
              </a:buClr>
              <a:buSzPts val="1800"/>
              <a:buChar char="•"/>
              <a:defRPr/>
            </a:lvl1pPr>
            <a:lvl2pPr indent="-342900" lvl="1" marL="914400" algn="l">
              <a:lnSpc>
                <a:spcPct val="90000"/>
              </a:lnSpc>
              <a:spcBef>
                <a:spcPts val="500"/>
              </a:spcBef>
              <a:spcAft>
                <a:spcPts val="0"/>
              </a:spcAft>
              <a:buClr>
                <a:srgbClr val="404040"/>
              </a:buClr>
              <a:buSzPts val="1800"/>
              <a:buChar char="•"/>
              <a:defRPr/>
            </a:lvl2pPr>
            <a:lvl3pPr indent="-342900" lvl="2" marL="1371600" algn="l">
              <a:lnSpc>
                <a:spcPct val="90000"/>
              </a:lnSpc>
              <a:spcBef>
                <a:spcPts val="500"/>
              </a:spcBef>
              <a:spcAft>
                <a:spcPts val="0"/>
              </a:spcAft>
              <a:buClr>
                <a:srgbClr val="404040"/>
              </a:buClr>
              <a:buSzPts val="1800"/>
              <a:buChar char="•"/>
              <a:defRPr/>
            </a:lvl3pPr>
            <a:lvl4pPr indent="-342900" lvl="3" marL="1828800" algn="l">
              <a:lnSpc>
                <a:spcPct val="90000"/>
              </a:lnSpc>
              <a:spcBef>
                <a:spcPts val="500"/>
              </a:spcBef>
              <a:spcAft>
                <a:spcPts val="0"/>
              </a:spcAft>
              <a:buClr>
                <a:srgbClr val="404040"/>
              </a:buClr>
              <a:buSzPts val="1800"/>
              <a:buChar char="•"/>
              <a:defRPr/>
            </a:lvl4pPr>
            <a:lvl5pPr indent="-342900" lvl="4" marL="2286000" algn="l">
              <a:lnSpc>
                <a:spcPct val="90000"/>
              </a:lnSpc>
              <a:spcBef>
                <a:spcPts val="500"/>
              </a:spcBef>
              <a:spcAft>
                <a:spcPts val="0"/>
              </a:spcAft>
              <a:buClr>
                <a:srgbClr val="404040"/>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 name="Google Shape;35;g131c5ede5b4_0_22"/>
          <p:cNvSpPr txBox="1"/>
          <p:nvPr>
            <p:ph idx="2" type="body"/>
          </p:nvPr>
        </p:nvSpPr>
        <p:spPr>
          <a:xfrm>
            <a:off x="4791194" y="1798320"/>
            <a:ext cx="3711600" cy="43914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rgbClr val="404040"/>
              </a:buClr>
              <a:buSzPts val="1800"/>
              <a:buChar char="•"/>
              <a:defRPr/>
            </a:lvl1pPr>
            <a:lvl2pPr indent="-342900" lvl="1" marL="914400" algn="l">
              <a:lnSpc>
                <a:spcPct val="90000"/>
              </a:lnSpc>
              <a:spcBef>
                <a:spcPts val="500"/>
              </a:spcBef>
              <a:spcAft>
                <a:spcPts val="0"/>
              </a:spcAft>
              <a:buClr>
                <a:srgbClr val="404040"/>
              </a:buClr>
              <a:buSzPts val="1800"/>
              <a:buChar char="•"/>
              <a:defRPr/>
            </a:lvl2pPr>
            <a:lvl3pPr indent="-342900" lvl="2" marL="1371600" algn="l">
              <a:lnSpc>
                <a:spcPct val="90000"/>
              </a:lnSpc>
              <a:spcBef>
                <a:spcPts val="500"/>
              </a:spcBef>
              <a:spcAft>
                <a:spcPts val="0"/>
              </a:spcAft>
              <a:buClr>
                <a:srgbClr val="404040"/>
              </a:buClr>
              <a:buSzPts val="1800"/>
              <a:buChar char="•"/>
              <a:defRPr/>
            </a:lvl3pPr>
            <a:lvl4pPr indent="-342900" lvl="3" marL="1828800" algn="l">
              <a:lnSpc>
                <a:spcPct val="90000"/>
              </a:lnSpc>
              <a:spcBef>
                <a:spcPts val="500"/>
              </a:spcBef>
              <a:spcAft>
                <a:spcPts val="0"/>
              </a:spcAft>
              <a:buClr>
                <a:srgbClr val="404040"/>
              </a:buClr>
              <a:buSzPts val="1800"/>
              <a:buChar char="•"/>
              <a:defRPr/>
            </a:lvl4pPr>
            <a:lvl5pPr indent="-342900" lvl="4" marL="2286000" algn="l">
              <a:lnSpc>
                <a:spcPct val="90000"/>
              </a:lnSpc>
              <a:spcBef>
                <a:spcPts val="500"/>
              </a:spcBef>
              <a:spcAft>
                <a:spcPts val="0"/>
              </a:spcAft>
              <a:buClr>
                <a:srgbClr val="404040"/>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g131c5ede5b4_0_22"/>
          <p:cNvSpPr txBox="1"/>
          <p:nvPr>
            <p:ph idx="12" type="sldNum"/>
          </p:nvPr>
        </p:nvSpPr>
        <p:spPr>
          <a:xfrm>
            <a:off x="7828360" y="6356350"/>
            <a:ext cx="687000" cy="365100"/>
          </a:xfrm>
          <a:prstGeom prst="rect">
            <a:avLst/>
          </a:prstGeom>
          <a:noFill/>
          <a:ln>
            <a:noFill/>
          </a:ln>
        </p:spPr>
        <p:txBody>
          <a:bodyPr anchorCtr="0" anchor="ctr" bIns="45700" lIns="91425" spcFirstLastPara="1" rIns="0" wrap="square" tIns="45700">
            <a:noAutofit/>
          </a:bodyPr>
          <a:lstStyle>
            <a:lvl1pPr indent="0" lvl="0" marL="0" marR="0" algn="r">
              <a:spcBef>
                <a:spcPts val="0"/>
              </a:spcBef>
              <a:spcAft>
                <a:spcPts val="0"/>
              </a:spcAft>
              <a:buNone/>
              <a:defRPr b="0" i="0" sz="1200" u="none" cap="none" strike="noStrike">
                <a:solidFill>
                  <a:srgbClr val="7F7F7F"/>
                </a:solidFill>
                <a:latin typeface="Arial"/>
                <a:ea typeface="Arial"/>
                <a:cs typeface="Arial"/>
                <a:sym typeface="Arial"/>
              </a:defRPr>
            </a:lvl1pPr>
            <a:lvl2pPr indent="0" lvl="1" marL="0" marR="0" algn="r">
              <a:spcBef>
                <a:spcPts val="0"/>
              </a:spcBef>
              <a:spcAft>
                <a:spcPts val="0"/>
              </a:spcAft>
              <a:buNone/>
              <a:defRPr b="0" i="0" sz="1200" u="none" cap="none" strike="noStrike">
                <a:solidFill>
                  <a:srgbClr val="7F7F7F"/>
                </a:solidFill>
                <a:latin typeface="Arial"/>
                <a:ea typeface="Arial"/>
                <a:cs typeface="Arial"/>
                <a:sym typeface="Arial"/>
              </a:defRPr>
            </a:lvl2pPr>
            <a:lvl3pPr indent="0" lvl="2" marL="0" marR="0" algn="r">
              <a:spcBef>
                <a:spcPts val="0"/>
              </a:spcBef>
              <a:spcAft>
                <a:spcPts val="0"/>
              </a:spcAft>
              <a:buNone/>
              <a:defRPr b="0" i="0" sz="1200" u="none" cap="none" strike="noStrike">
                <a:solidFill>
                  <a:srgbClr val="7F7F7F"/>
                </a:solidFill>
                <a:latin typeface="Arial"/>
                <a:ea typeface="Arial"/>
                <a:cs typeface="Arial"/>
                <a:sym typeface="Arial"/>
              </a:defRPr>
            </a:lvl3pPr>
            <a:lvl4pPr indent="0" lvl="3" marL="0" marR="0" algn="r">
              <a:spcBef>
                <a:spcPts val="0"/>
              </a:spcBef>
              <a:spcAft>
                <a:spcPts val="0"/>
              </a:spcAft>
              <a:buNone/>
              <a:defRPr b="0" i="0" sz="1200" u="none" cap="none" strike="noStrike">
                <a:solidFill>
                  <a:srgbClr val="7F7F7F"/>
                </a:solidFill>
                <a:latin typeface="Arial"/>
                <a:ea typeface="Arial"/>
                <a:cs typeface="Arial"/>
                <a:sym typeface="Arial"/>
              </a:defRPr>
            </a:lvl4pPr>
            <a:lvl5pPr indent="0" lvl="4" marL="0" marR="0" algn="r">
              <a:spcBef>
                <a:spcPts val="0"/>
              </a:spcBef>
              <a:spcAft>
                <a:spcPts val="0"/>
              </a:spcAft>
              <a:buNone/>
              <a:defRPr b="0" i="0" sz="1200" u="none" cap="none" strike="noStrike">
                <a:solidFill>
                  <a:srgbClr val="7F7F7F"/>
                </a:solidFill>
                <a:latin typeface="Arial"/>
                <a:ea typeface="Arial"/>
                <a:cs typeface="Arial"/>
                <a:sym typeface="Arial"/>
              </a:defRPr>
            </a:lvl5pPr>
            <a:lvl6pPr indent="0" lvl="5" marL="0" marR="0" algn="r">
              <a:spcBef>
                <a:spcPts val="0"/>
              </a:spcBef>
              <a:spcAft>
                <a:spcPts val="0"/>
              </a:spcAft>
              <a:buNone/>
              <a:defRPr b="0" i="0" sz="1200" u="none" cap="none" strike="noStrike">
                <a:solidFill>
                  <a:srgbClr val="7F7F7F"/>
                </a:solidFill>
                <a:latin typeface="Arial"/>
                <a:ea typeface="Arial"/>
                <a:cs typeface="Arial"/>
                <a:sym typeface="Arial"/>
              </a:defRPr>
            </a:lvl6pPr>
            <a:lvl7pPr indent="0" lvl="6" marL="0" marR="0" algn="r">
              <a:spcBef>
                <a:spcPts val="0"/>
              </a:spcBef>
              <a:spcAft>
                <a:spcPts val="0"/>
              </a:spcAft>
              <a:buNone/>
              <a:defRPr b="0" i="0" sz="1200" u="none" cap="none" strike="noStrike">
                <a:solidFill>
                  <a:srgbClr val="7F7F7F"/>
                </a:solidFill>
                <a:latin typeface="Arial"/>
                <a:ea typeface="Arial"/>
                <a:cs typeface="Arial"/>
                <a:sym typeface="Arial"/>
              </a:defRPr>
            </a:lvl7pPr>
            <a:lvl8pPr indent="0" lvl="7" marL="0" marR="0" algn="r">
              <a:spcBef>
                <a:spcPts val="0"/>
              </a:spcBef>
              <a:spcAft>
                <a:spcPts val="0"/>
              </a:spcAft>
              <a:buNone/>
              <a:defRPr b="0" i="0" sz="1200" u="none" cap="none" strike="noStrike">
                <a:solidFill>
                  <a:srgbClr val="7F7F7F"/>
                </a:solidFill>
                <a:latin typeface="Arial"/>
                <a:ea typeface="Arial"/>
                <a:cs typeface="Arial"/>
                <a:sym typeface="Arial"/>
              </a:defRPr>
            </a:lvl8pPr>
            <a:lvl9pPr indent="0" lvl="8" marL="0" marR="0" algn="r">
              <a:spcBef>
                <a:spcPts val="0"/>
              </a:spcBef>
              <a:spcAft>
                <a:spcPts val="0"/>
              </a:spcAft>
              <a:buNone/>
              <a:defRPr b="0" i="0" sz="1200" u="none" cap="none" strike="noStrike">
                <a:solidFill>
                  <a:srgbClr val="7F7F7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37" name="Google Shape;37;g131c5ede5b4_0_22"/>
          <p:cNvPicPr preferRelativeResize="0"/>
          <p:nvPr/>
        </p:nvPicPr>
        <p:blipFill rotWithShape="1">
          <a:blip r:embed="rId3">
            <a:alphaModFix/>
          </a:blip>
          <a:srcRect b="0" l="0" r="0" t="0"/>
          <a:stretch/>
        </p:blipFill>
        <p:spPr>
          <a:xfrm>
            <a:off x="0" y="2646"/>
            <a:ext cx="616744" cy="5139532"/>
          </a:xfrm>
          <a:prstGeom prst="rect">
            <a:avLst/>
          </a:prstGeom>
          <a:solidFill>
            <a:schemeClr val="lt2"/>
          </a:solidFill>
          <a:ln>
            <a:noFill/>
          </a:ln>
          <a:effectLst>
            <a:outerShdw blurRad="190500" rotWithShape="0" algn="ctr" dist="38100">
              <a:srgbClr val="000000">
                <a:alpha val="40000"/>
              </a:srgb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1 Column Slide">
  <p:cSld name="Content 1 Column Slide">
    <p:spTree>
      <p:nvGrpSpPr>
        <p:cNvPr id="38" name="Shape 38"/>
        <p:cNvGrpSpPr/>
        <p:nvPr/>
      </p:nvGrpSpPr>
      <p:grpSpPr>
        <a:xfrm>
          <a:off x="0" y="0"/>
          <a:ext cx="0" cy="0"/>
          <a:chOff x="0" y="0"/>
          <a:chExt cx="0" cy="0"/>
        </a:xfrm>
      </p:grpSpPr>
      <p:pic>
        <p:nvPicPr>
          <p:cNvPr id="39" name="Google Shape;39;g131c5ede5b4_0_29"/>
          <p:cNvPicPr preferRelativeResize="0"/>
          <p:nvPr/>
        </p:nvPicPr>
        <p:blipFill rotWithShape="1">
          <a:blip r:embed="rId2">
            <a:alphaModFix/>
          </a:blip>
          <a:srcRect b="0" l="0" r="0" t="0"/>
          <a:stretch/>
        </p:blipFill>
        <p:spPr>
          <a:xfrm>
            <a:off x="958454" y="6376988"/>
            <a:ext cx="283369" cy="283369"/>
          </a:xfrm>
          <a:prstGeom prst="rect">
            <a:avLst/>
          </a:prstGeom>
          <a:noFill/>
          <a:ln>
            <a:noFill/>
          </a:ln>
        </p:spPr>
      </p:pic>
      <p:sp>
        <p:nvSpPr>
          <p:cNvPr id="40" name="Google Shape;40;g131c5ede5b4_0_29"/>
          <p:cNvSpPr txBox="1"/>
          <p:nvPr>
            <p:ph type="title"/>
          </p:nvPr>
        </p:nvSpPr>
        <p:spPr>
          <a:xfrm>
            <a:off x="958238" y="365125"/>
            <a:ext cx="7534500" cy="13257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SzPts val="1400"/>
              <a:buNone/>
              <a:defRPr sz="3600">
                <a:solidFill>
                  <a:schemeClr val="dk2"/>
                </a:solidFil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41" name="Google Shape;41;g131c5ede5b4_0_29"/>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rgbClr val="404040"/>
              </a:buClr>
              <a:buSzPts val="1800"/>
              <a:buChar char="•"/>
              <a:defRPr/>
            </a:lvl1pPr>
            <a:lvl2pPr indent="-342900" lvl="1" marL="914400" algn="l">
              <a:lnSpc>
                <a:spcPct val="90000"/>
              </a:lnSpc>
              <a:spcBef>
                <a:spcPts val="500"/>
              </a:spcBef>
              <a:spcAft>
                <a:spcPts val="0"/>
              </a:spcAft>
              <a:buClr>
                <a:srgbClr val="404040"/>
              </a:buClr>
              <a:buSzPts val="1800"/>
              <a:buChar char="•"/>
              <a:defRPr/>
            </a:lvl2pPr>
            <a:lvl3pPr indent="-342900" lvl="2" marL="1371600" algn="l">
              <a:lnSpc>
                <a:spcPct val="90000"/>
              </a:lnSpc>
              <a:spcBef>
                <a:spcPts val="500"/>
              </a:spcBef>
              <a:spcAft>
                <a:spcPts val="0"/>
              </a:spcAft>
              <a:buClr>
                <a:srgbClr val="404040"/>
              </a:buClr>
              <a:buSzPts val="1800"/>
              <a:buChar char="•"/>
              <a:defRPr/>
            </a:lvl3pPr>
            <a:lvl4pPr indent="-342900" lvl="3" marL="1828800" algn="l">
              <a:lnSpc>
                <a:spcPct val="90000"/>
              </a:lnSpc>
              <a:spcBef>
                <a:spcPts val="500"/>
              </a:spcBef>
              <a:spcAft>
                <a:spcPts val="0"/>
              </a:spcAft>
              <a:buClr>
                <a:srgbClr val="404040"/>
              </a:buClr>
              <a:buSzPts val="1800"/>
              <a:buChar char="•"/>
              <a:defRPr/>
            </a:lvl4pPr>
            <a:lvl5pPr indent="-342900" lvl="4" marL="2286000" algn="l">
              <a:lnSpc>
                <a:spcPct val="90000"/>
              </a:lnSpc>
              <a:spcBef>
                <a:spcPts val="500"/>
              </a:spcBef>
              <a:spcAft>
                <a:spcPts val="0"/>
              </a:spcAft>
              <a:buClr>
                <a:srgbClr val="404040"/>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g131c5ede5b4_0_29"/>
          <p:cNvSpPr txBox="1"/>
          <p:nvPr>
            <p:ph idx="12" type="sldNum"/>
          </p:nvPr>
        </p:nvSpPr>
        <p:spPr>
          <a:xfrm>
            <a:off x="7828360" y="6356350"/>
            <a:ext cx="687000" cy="365100"/>
          </a:xfrm>
          <a:prstGeom prst="rect">
            <a:avLst/>
          </a:prstGeom>
          <a:noFill/>
          <a:ln>
            <a:noFill/>
          </a:ln>
        </p:spPr>
        <p:txBody>
          <a:bodyPr anchorCtr="0" anchor="ctr" bIns="45700" lIns="91425" spcFirstLastPara="1" rIns="0" wrap="square" tIns="45700">
            <a:noAutofit/>
          </a:bodyPr>
          <a:lstStyle>
            <a:lvl1pPr indent="0" lvl="0" marL="0" marR="0" algn="r">
              <a:spcBef>
                <a:spcPts val="0"/>
              </a:spcBef>
              <a:spcAft>
                <a:spcPts val="0"/>
              </a:spcAft>
              <a:buNone/>
              <a:defRPr b="0" i="0" sz="1200" u="none" cap="none" strike="noStrike">
                <a:solidFill>
                  <a:srgbClr val="7F7F7F"/>
                </a:solidFill>
                <a:latin typeface="Arial"/>
                <a:ea typeface="Arial"/>
                <a:cs typeface="Arial"/>
                <a:sym typeface="Arial"/>
              </a:defRPr>
            </a:lvl1pPr>
            <a:lvl2pPr indent="0" lvl="1" marL="0" marR="0" algn="r">
              <a:spcBef>
                <a:spcPts val="0"/>
              </a:spcBef>
              <a:spcAft>
                <a:spcPts val="0"/>
              </a:spcAft>
              <a:buNone/>
              <a:defRPr b="0" i="0" sz="1200" u="none" cap="none" strike="noStrike">
                <a:solidFill>
                  <a:srgbClr val="7F7F7F"/>
                </a:solidFill>
                <a:latin typeface="Arial"/>
                <a:ea typeface="Arial"/>
                <a:cs typeface="Arial"/>
                <a:sym typeface="Arial"/>
              </a:defRPr>
            </a:lvl2pPr>
            <a:lvl3pPr indent="0" lvl="2" marL="0" marR="0" algn="r">
              <a:spcBef>
                <a:spcPts val="0"/>
              </a:spcBef>
              <a:spcAft>
                <a:spcPts val="0"/>
              </a:spcAft>
              <a:buNone/>
              <a:defRPr b="0" i="0" sz="1200" u="none" cap="none" strike="noStrike">
                <a:solidFill>
                  <a:srgbClr val="7F7F7F"/>
                </a:solidFill>
                <a:latin typeface="Arial"/>
                <a:ea typeface="Arial"/>
                <a:cs typeface="Arial"/>
                <a:sym typeface="Arial"/>
              </a:defRPr>
            </a:lvl3pPr>
            <a:lvl4pPr indent="0" lvl="3" marL="0" marR="0" algn="r">
              <a:spcBef>
                <a:spcPts val="0"/>
              </a:spcBef>
              <a:spcAft>
                <a:spcPts val="0"/>
              </a:spcAft>
              <a:buNone/>
              <a:defRPr b="0" i="0" sz="1200" u="none" cap="none" strike="noStrike">
                <a:solidFill>
                  <a:srgbClr val="7F7F7F"/>
                </a:solidFill>
                <a:latin typeface="Arial"/>
                <a:ea typeface="Arial"/>
                <a:cs typeface="Arial"/>
                <a:sym typeface="Arial"/>
              </a:defRPr>
            </a:lvl4pPr>
            <a:lvl5pPr indent="0" lvl="4" marL="0" marR="0" algn="r">
              <a:spcBef>
                <a:spcPts val="0"/>
              </a:spcBef>
              <a:spcAft>
                <a:spcPts val="0"/>
              </a:spcAft>
              <a:buNone/>
              <a:defRPr b="0" i="0" sz="1200" u="none" cap="none" strike="noStrike">
                <a:solidFill>
                  <a:srgbClr val="7F7F7F"/>
                </a:solidFill>
                <a:latin typeface="Arial"/>
                <a:ea typeface="Arial"/>
                <a:cs typeface="Arial"/>
                <a:sym typeface="Arial"/>
              </a:defRPr>
            </a:lvl5pPr>
            <a:lvl6pPr indent="0" lvl="5" marL="0" marR="0" algn="r">
              <a:spcBef>
                <a:spcPts val="0"/>
              </a:spcBef>
              <a:spcAft>
                <a:spcPts val="0"/>
              </a:spcAft>
              <a:buNone/>
              <a:defRPr b="0" i="0" sz="1200" u="none" cap="none" strike="noStrike">
                <a:solidFill>
                  <a:srgbClr val="7F7F7F"/>
                </a:solidFill>
                <a:latin typeface="Arial"/>
                <a:ea typeface="Arial"/>
                <a:cs typeface="Arial"/>
                <a:sym typeface="Arial"/>
              </a:defRPr>
            </a:lvl6pPr>
            <a:lvl7pPr indent="0" lvl="6" marL="0" marR="0" algn="r">
              <a:spcBef>
                <a:spcPts val="0"/>
              </a:spcBef>
              <a:spcAft>
                <a:spcPts val="0"/>
              </a:spcAft>
              <a:buNone/>
              <a:defRPr b="0" i="0" sz="1200" u="none" cap="none" strike="noStrike">
                <a:solidFill>
                  <a:srgbClr val="7F7F7F"/>
                </a:solidFill>
                <a:latin typeface="Arial"/>
                <a:ea typeface="Arial"/>
                <a:cs typeface="Arial"/>
                <a:sym typeface="Arial"/>
              </a:defRPr>
            </a:lvl7pPr>
            <a:lvl8pPr indent="0" lvl="7" marL="0" marR="0" algn="r">
              <a:spcBef>
                <a:spcPts val="0"/>
              </a:spcBef>
              <a:spcAft>
                <a:spcPts val="0"/>
              </a:spcAft>
              <a:buNone/>
              <a:defRPr b="0" i="0" sz="1200" u="none" cap="none" strike="noStrike">
                <a:solidFill>
                  <a:srgbClr val="7F7F7F"/>
                </a:solidFill>
                <a:latin typeface="Arial"/>
                <a:ea typeface="Arial"/>
                <a:cs typeface="Arial"/>
                <a:sym typeface="Arial"/>
              </a:defRPr>
            </a:lvl8pPr>
            <a:lvl9pPr indent="0" lvl="8" marL="0" marR="0" algn="r">
              <a:spcBef>
                <a:spcPts val="0"/>
              </a:spcBef>
              <a:spcAft>
                <a:spcPts val="0"/>
              </a:spcAft>
              <a:buNone/>
              <a:defRPr b="0" i="0" sz="1200" u="none" cap="none" strike="noStrike">
                <a:solidFill>
                  <a:srgbClr val="7F7F7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43" name="Google Shape;43;g131c5ede5b4_0_29"/>
          <p:cNvPicPr preferRelativeResize="0"/>
          <p:nvPr/>
        </p:nvPicPr>
        <p:blipFill rotWithShape="1">
          <a:blip r:embed="rId3">
            <a:alphaModFix/>
          </a:blip>
          <a:srcRect b="0" l="0" r="0" t="0"/>
          <a:stretch/>
        </p:blipFill>
        <p:spPr>
          <a:xfrm>
            <a:off x="0" y="0"/>
            <a:ext cx="616744" cy="5143500"/>
          </a:xfrm>
          <a:prstGeom prst="rect">
            <a:avLst/>
          </a:prstGeom>
          <a:solidFill>
            <a:schemeClr val="accent5"/>
          </a:solidFill>
          <a:ln>
            <a:noFill/>
          </a:ln>
          <a:effectLst>
            <a:outerShdw blurRad="190500" rotWithShape="0" algn="ctr" dist="38100">
              <a:srgbClr val="000000">
                <a:alpha val="40000"/>
              </a:srgb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ontent 1 Column Slide">
  <p:cSld name="1_Content 1 Column Slide">
    <p:spTree>
      <p:nvGrpSpPr>
        <p:cNvPr id="44" name="Shape 44"/>
        <p:cNvGrpSpPr/>
        <p:nvPr/>
      </p:nvGrpSpPr>
      <p:grpSpPr>
        <a:xfrm>
          <a:off x="0" y="0"/>
          <a:ext cx="0" cy="0"/>
          <a:chOff x="0" y="0"/>
          <a:chExt cx="0" cy="0"/>
        </a:xfrm>
      </p:grpSpPr>
      <p:pic>
        <p:nvPicPr>
          <p:cNvPr id="45" name="Google Shape;45;g131c5ede5b4_0_35"/>
          <p:cNvPicPr preferRelativeResize="0"/>
          <p:nvPr/>
        </p:nvPicPr>
        <p:blipFill rotWithShape="1">
          <a:blip r:embed="rId2">
            <a:alphaModFix/>
          </a:blip>
          <a:srcRect b="0" l="0" r="0" t="0"/>
          <a:stretch/>
        </p:blipFill>
        <p:spPr>
          <a:xfrm>
            <a:off x="958454" y="6376988"/>
            <a:ext cx="283369" cy="283369"/>
          </a:xfrm>
          <a:prstGeom prst="rect">
            <a:avLst/>
          </a:prstGeom>
          <a:noFill/>
          <a:ln>
            <a:noFill/>
          </a:ln>
        </p:spPr>
      </p:pic>
      <p:sp>
        <p:nvSpPr>
          <p:cNvPr id="46" name="Google Shape;46;g131c5ede5b4_0_35"/>
          <p:cNvSpPr txBox="1"/>
          <p:nvPr>
            <p:ph type="title"/>
          </p:nvPr>
        </p:nvSpPr>
        <p:spPr>
          <a:xfrm>
            <a:off x="958238" y="365125"/>
            <a:ext cx="7534500" cy="13257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SzPts val="1400"/>
              <a:buNone/>
              <a:defRPr sz="3600">
                <a:solidFill>
                  <a:schemeClr val="dk2"/>
                </a:solidFil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47" name="Google Shape;47;g131c5ede5b4_0_35"/>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rgbClr val="404040"/>
              </a:buClr>
              <a:buSzPts val="1800"/>
              <a:buChar char="•"/>
              <a:defRPr/>
            </a:lvl1pPr>
            <a:lvl2pPr indent="-342900" lvl="1" marL="914400" algn="l">
              <a:lnSpc>
                <a:spcPct val="90000"/>
              </a:lnSpc>
              <a:spcBef>
                <a:spcPts val="500"/>
              </a:spcBef>
              <a:spcAft>
                <a:spcPts val="0"/>
              </a:spcAft>
              <a:buClr>
                <a:srgbClr val="404040"/>
              </a:buClr>
              <a:buSzPts val="1800"/>
              <a:buChar char="•"/>
              <a:defRPr/>
            </a:lvl2pPr>
            <a:lvl3pPr indent="-342900" lvl="2" marL="1371600" algn="l">
              <a:lnSpc>
                <a:spcPct val="90000"/>
              </a:lnSpc>
              <a:spcBef>
                <a:spcPts val="500"/>
              </a:spcBef>
              <a:spcAft>
                <a:spcPts val="0"/>
              </a:spcAft>
              <a:buClr>
                <a:srgbClr val="404040"/>
              </a:buClr>
              <a:buSzPts val="1800"/>
              <a:buChar char="•"/>
              <a:defRPr/>
            </a:lvl3pPr>
            <a:lvl4pPr indent="-342900" lvl="3" marL="1828800" algn="l">
              <a:lnSpc>
                <a:spcPct val="90000"/>
              </a:lnSpc>
              <a:spcBef>
                <a:spcPts val="500"/>
              </a:spcBef>
              <a:spcAft>
                <a:spcPts val="0"/>
              </a:spcAft>
              <a:buClr>
                <a:srgbClr val="404040"/>
              </a:buClr>
              <a:buSzPts val="1800"/>
              <a:buChar char="•"/>
              <a:defRPr/>
            </a:lvl4pPr>
            <a:lvl5pPr indent="-342900" lvl="4" marL="2286000" algn="l">
              <a:lnSpc>
                <a:spcPct val="90000"/>
              </a:lnSpc>
              <a:spcBef>
                <a:spcPts val="500"/>
              </a:spcBef>
              <a:spcAft>
                <a:spcPts val="0"/>
              </a:spcAft>
              <a:buClr>
                <a:srgbClr val="404040"/>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g131c5ede5b4_0_35"/>
          <p:cNvSpPr txBox="1"/>
          <p:nvPr>
            <p:ph idx="12" type="sldNum"/>
          </p:nvPr>
        </p:nvSpPr>
        <p:spPr>
          <a:xfrm>
            <a:off x="7828360" y="6356350"/>
            <a:ext cx="687000" cy="365100"/>
          </a:xfrm>
          <a:prstGeom prst="rect">
            <a:avLst/>
          </a:prstGeom>
          <a:noFill/>
          <a:ln>
            <a:noFill/>
          </a:ln>
        </p:spPr>
        <p:txBody>
          <a:bodyPr anchorCtr="0" anchor="ctr" bIns="45700" lIns="91425" spcFirstLastPara="1" rIns="0" wrap="square" tIns="45700">
            <a:noAutofit/>
          </a:bodyPr>
          <a:lstStyle>
            <a:lvl1pPr indent="0" lvl="0" marL="0" marR="0" algn="r">
              <a:spcBef>
                <a:spcPts val="0"/>
              </a:spcBef>
              <a:spcAft>
                <a:spcPts val="0"/>
              </a:spcAft>
              <a:buNone/>
              <a:defRPr b="0" i="0" sz="1200" u="none" cap="none" strike="noStrike">
                <a:solidFill>
                  <a:srgbClr val="7F7F7F"/>
                </a:solidFill>
                <a:latin typeface="Arial"/>
                <a:ea typeface="Arial"/>
                <a:cs typeface="Arial"/>
                <a:sym typeface="Arial"/>
              </a:defRPr>
            </a:lvl1pPr>
            <a:lvl2pPr indent="0" lvl="1" marL="0" marR="0" algn="r">
              <a:spcBef>
                <a:spcPts val="0"/>
              </a:spcBef>
              <a:spcAft>
                <a:spcPts val="0"/>
              </a:spcAft>
              <a:buNone/>
              <a:defRPr b="0" i="0" sz="1200" u="none" cap="none" strike="noStrike">
                <a:solidFill>
                  <a:srgbClr val="7F7F7F"/>
                </a:solidFill>
                <a:latin typeface="Arial"/>
                <a:ea typeface="Arial"/>
                <a:cs typeface="Arial"/>
                <a:sym typeface="Arial"/>
              </a:defRPr>
            </a:lvl2pPr>
            <a:lvl3pPr indent="0" lvl="2" marL="0" marR="0" algn="r">
              <a:spcBef>
                <a:spcPts val="0"/>
              </a:spcBef>
              <a:spcAft>
                <a:spcPts val="0"/>
              </a:spcAft>
              <a:buNone/>
              <a:defRPr b="0" i="0" sz="1200" u="none" cap="none" strike="noStrike">
                <a:solidFill>
                  <a:srgbClr val="7F7F7F"/>
                </a:solidFill>
                <a:latin typeface="Arial"/>
                <a:ea typeface="Arial"/>
                <a:cs typeface="Arial"/>
                <a:sym typeface="Arial"/>
              </a:defRPr>
            </a:lvl3pPr>
            <a:lvl4pPr indent="0" lvl="3" marL="0" marR="0" algn="r">
              <a:spcBef>
                <a:spcPts val="0"/>
              </a:spcBef>
              <a:spcAft>
                <a:spcPts val="0"/>
              </a:spcAft>
              <a:buNone/>
              <a:defRPr b="0" i="0" sz="1200" u="none" cap="none" strike="noStrike">
                <a:solidFill>
                  <a:srgbClr val="7F7F7F"/>
                </a:solidFill>
                <a:latin typeface="Arial"/>
                <a:ea typeface="Arial"/>
                <a:cs typeface="Arial"/>
                <a:sym typeface="Arial"/>
              </a:defRPr>
            </a:lvl4pPr>
            <a:lvl5pPr indent="0" lvl="4" marL="0" marR="0" algn="r">
              <a:spcBef>
                <a:spcPts val="0"/>
              </a:spcBef>
              <a:spcAft>
                <a:spcPts val="0"/>
              </a:spcAft>
              <a:buNone/>
              <a:defRPr b="0" i="0" sz="1200" u="none" cap="none" strike="noStrike">
                <a:solidFill>
                  <a:srgbClr val="7F7F7F"/>
                </a:solidFill>
                <a:latin typeface="Arial"/>
                <a:ea typeface="Arial"/>
                <a:cs typeface="Arial"/>
                <a:sym typeface="Arial"/>
              </a:defRPr>
            </a:lvl5pPr>
            <a:lvl6pPr indent="0" lvl="5" marL="0" marR="0" algn="r">
              <a:spcBef>
                <a:spcPts val="0"/>
              </a:spcBef>
              <a:spcAft>
                <a:spcPts val="0"/>
              </a:spcAft>
              <a:buNone/>
              <a:defRPr b="0" i="0" sz="1200" u="none" cap="none" strike="noStrike">
                <a:solidFill>
                  <a:srgbClr val="7F7F7F"/>
                </a:solidFill>
                <a:latin typeface="Arial"/>
                <a:ea typeface="Arial"/>
                <a:cs typeface="Arial"/>
                <a:sym typeface="Arial"/>
              </a:defRPr>
            </a:lvl6pPr>
            <a:lvl7pPr indent="0" lvl="6" marL="0" marR="0" algn="r">
              <a:spcBef>
                <a:spcPts val="0"/>
              </a:spcBef>
              <a:spcAft>
                <a:spcPts val="0"/>
              </a:spcAft>
              <a:buNone/>
              <a:defRPr b="0" i="0" sz="1200" u="none" cap="none" strike="noStrike">
                <a:solidFill>
                  <a:srgbClr val="7F7F7F"/>
                </a:solidFill>
                <a:latin typeface="Arial"/>
                <a:ea typeface="Arial"/>
                <a:cs typeface="Arial"/>
                <a:sym typeface="Arial"/>
              </a:defRPr>
            </a:lvl7pPr>
            <a:lvl8pPr indent="0" lvl="7" marL="0" marR="0" algn="r">
              <a:spcBef>
                <a:spcPts val="0"/>
              </a:spcBef>
              <a:spcAft>
                <a:spcPts val="0"/>
              </a:spcAft>
              <a:buNone/>
              <a:defRPr b="0" i="0" sz="1200" u="none" cap="none" strike="noStrike">
                <a:solidFill>
                  <a:srgbClr val="7F7F7F"/>
                </a:solidFill>
                <a:latin typeface="Arial"/>
                <a:ea typeface="Arial"/>
                <a:cs typeface="Arial"/>
                <a:sym typeface="Arial"/>
              </a:defRPr>
            </a:lvl8pPr>
            <a:lvl9pPr indent="0" lvl="8" marL="0" marR="0" algn="r">
              <a:spcBef>
                <a:spcPts val="0"/>
              </a:spcBef>
              <a:spcAft>
                <a:spcPts val="0"/>
              </a:spcAft>
              <a:buNone/>
              <a:defRPr b="0" i="0" sz="1200" u="none" cap="none" strike="noStrike">
                <a:solidFill>
                  <a:srgbClr val="7F7F7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49" name="Google Shape;49;g131c5ede5b4_0_35"/>
          <p:cNvPicPr preferRelativeResize="0"/>
          <p:nvPr/>
        </p:nvPicPr>
        <p:blipFill rotWithShape="1">
          <a:blip r:embed="rId3">
            <a:alphaModFix/>
          </a:blip>
          <a:srcRect b="0" l="0" r="0" t="0"/>
          <a:stretch/>
        </p:blipFill>
        <p:spPr>
          <a:xfrm>
            <a:off x="0" y="2646"/>
            <a:ext cx="616744" cy="5139532"/>
          </a:xfrm>
          <a:prstGeom prst="rect">
            <a:avLst/>
          </a:prstGeom>
          <a:solidFill>
            <a:schemeClr val="lt2"/>
          </a:solidFill>
          <a:ln>
            <a:noFill/>
          </a:ln>
          <a:effectLst>
            <a:outerShdw blurRad="190500" rotWithShape="0" algn="ctr" dist="38100">
              <a:srgbClr val="000000">
                <a:alpha val="40000"/>
              </a:srgb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pic>
        <p:nvPicPr>
          <p:cNvPr id="51" name="Google Shape;51;g131c5ede5b4_0_41"/>
          <p:cNvPicPr preferRelativeResize="0"/>
          <p:nvPr/>
        </p:nvPicPr>
        <p:blipFill rotWithShape="1">
          <a:blip r:embed="rId2">
            <a:alphaModFix/>
          </a:blip>
          <a:srcRect b="0" l="0" r="0" t="0"/>
          <a:stretch/>
        </p:blipFill>
        <p:spPr>
          <a:xfrm>
            <a:off x="958454" y="6376988"/>
            <a:ext cx="283369" cy="283369"/>
          </a:xfrm>
          <a:prstGeom prst="rect">
            <a:avLst/>
          </a:prstGeom>
          <a:noFill/>
          <a:ln>
            <a:noFill/>
          </a:ln>
        </p:spPr>
      </p:pic>
      <p:sp>
        <p:nvSpPr>
          <p:cNvPr id="52" name="Google Shape;52;g131c5ede5b4_0_41"/>
          <p:cNvSpPr txBox="1"/>
          <p:nvPr>
            <p:ph idx="12" type="sldNum"/>
          </p:nvPr>
        </p:nvSpPr>
        <p:spPr>
          <a:xfrm>
            <a:off x="7723585" y="6356350"/>
            <a:ext cx="791700" cy="365100"/>
          </a:xfrm>
          <a:prstGeom prst="rect">
            <a:avLst/>
          </a:prstGeom>
          <a:noFill/>
          <a:ln>
            <a:noFill/>
          </a:ln>
        </p:spPr>
        <p:txBody>
          <a:bodyPr anchorCtr="0" anchor="ctr" bIns="45700" lIns="91425" spcFirstLastPara="1" rIns="0" wrap="square" tIns="45700">
            <a:noAutofit/>
          </a:bodyPr>
          <a:lstStyle>
            <a:lvl1pPr indent="0" lvl="0" marL="0" marR="0" algn="r">
              <a:spcBef>
                <a:spcPts val="0"/>
              </a:spcBef>
              <a:spcAft>
                <a:spcPts val="0"/>
              </a:spcAft>
              <a:buNone/>
              <a:defRPr b="0" i="0" sz="1200" u="none" cap="none" strike="noStrike">
                <a:solidFill>
                  <a:srgbClr val="7F7F7F"/>
                </a:solidFill>
                <a:latin typeface="Arial"/>
                <a:ea typeface="Arial"/>
                <a:cs typeface="Arial"/>
                <a:sym typeface="Arial"/>
              </a:defRPr>
            </a:lvl1pPr>
            <a:lvl2pPr indent="0" lvl="1" marL="0" marR="0" algn="r">
              <a:spcBef>
                <a:spcPts val="0"/>
              </a:spcBef>
              <a:spcAft>
                <a:spcPts val="0"/>
              </a:spcAft>
              <a:buNone/>
              <a:defRPr b="0" i="0" sz="1200" u="none" cap="none" strike="noStrike">
                <a:solidFill>
                  <a:srgbClr val="7F7F7F"/>
                </a:solidFill>
                <a:latin typeface="Arial"/>
                <a:ea typeface="Arial"/>
                <a:cs typeface="Arial"/>
                <a:sym typeface="Arial"/>
              </a:defRPr>
            </a:lvl2pPr>
            <a:lvl3pPr indent="0" lvl="2" marL="0" marR="0" algn="r">
              <a:spcBef>
                <a:spcPts val="0"/>
              </a:spcBef>
              <a:spcAft>
                <a:spcPts val="0"/>
              </a:spcAft>
              <a:buNone/>
              <a:defRPr b="0" i="0" sz="1200" u="none" cap="none" strike="noStrike">
                <a:solidFill>
                  <a:srgbClr val="7F7F7F"/>
                </a:solidFill>
                <a:latin typeface="Arial"/>
                <a:ea typeface="Arial"/>
                <a:cs typeface="Arial"/>
                <a:sym typeface="Arial"/>
              </a:defRPr>
            </a:lvl3pPr>
            <a:lvl4pPr indent="0" lvl="3" marL="0" marR="0" algn="r">
              <a:spcBef>
                <a:spcPts val="0"/>
              </a:spcBef>
              <a:spcAft>
                <a:spcPts val="0"/>
              </a:spcAft>
              <a:buNone/>
              <a:defRPr b="0" i="0" sz="1200" u="none" cap="none" strike="noStrike">
                <a:solidFill>
                  <a:srgbClr val="7F7F7F"/>
                </a:solidFill>
                <a:latin typeface="Arial"/>
                <a:ea typeface="Arial"/>
                <a:cs typeface="Arial"/>
                <a:sym typeface="Arial"/>
              </a:defRPr>
            </a:lvl4pPr>
            <a:lvl5pPr indent="0" lvl="4" marL="0" marR="0" algn="r">
              <a:spcBef>
                <a:spcPts val="0"/>
              </a:spcBef>
              <a:spcAft>
                <a:spcPts val="0"/>
              </a:spcAft>
              <a:buNone/>
              <a:defRPr b="0" i="0" sz="1200" u="none" cap="none" strike="noStrike">
                <a:solidFill>
                  <a:srgbClr val="7F7F7F"/>
                </a:solidFill>
                <a:latin typeface="Arial"/>
                <a:ea typeface="Arial"/>
                <a:cs typeface="Arial"/>
                <a:sym typeface="Arial"/>
              </a:defRPr>
            </a:lvl5pPr>
            <a:lvl6pPr indent="0" lvl="5" marL="0" marR="0" algn="r">
              <a:spcBef>
                <a:spcPts val="0"/>
              </a:spcBef>
              <a:spcAft>
                <a:spcPts val="0"/>
              </a:spcAft>
              <a:buNone/>
              <a:defRPr b="0" i="0" sz="1200" u="none" cap="none" strike="noStrike">
                <a:solidFill>
                  <a:srgbClr val="7F7F7F"/>
                </a:solidFill>
                <a:latin typeface="Arial"/>
                <a:ea typeface="Arial"/>
                <a:cs typeface="Arial"/>
                <a:sym typeface="Arial"/>
              </a:defRPr>
            </a:lvl6pPr>
            <a:lvl7pPr indent="0" lvl="6" marL="0" marR="0" algn="r">
              <a:spcBef>
                <a:spcPts val="0"/>
              </a:spcBef>
              <a:spcAft>
                <a:spcPts val="0"/>
              </a:spcAft>
              <a:buNone/>
              <a:defRPr b="0" i="0" sz="1200" u="none" cap="none" strike="noStrike">
                <a:solidFill>
                  <a:srgbClr val="7F7F7F"/>
                </a:solidFill>
                <a:latin typeface="Arial"/>
                <a:ea typeface="Arial"/>
                <a:cs typeface="Arial"/>
                <a:sym typeface="Arial"/>
              </a:defRPr>
            </a:lvl7pPr>
            <a:lvl8pPr indent="0" lvl="7" marL="0" marR="0" algn="r">
              <a:spcBef>
                <a:spcPts val="0"/>
              </a:spcBef>
              <a:spcAft>
                <a:spcPts val="0"/>
              </a:spcAft>
              <a:buNone/>
              <a:defRPr b="0" i="0" sz="1200" u="none" cap="none" strike="noStrike">
                <a:solidFill>
                  <a:srgbClr val="7F7F7F"/>
                </a:solidFill>
                <a:latin typeface="Arial"/>
                <a:ea typeface="Arial"/>
                <a:cs typeface="Arial"/>
                <a:sym typeface="Arial"/>
              </a:defRPr>
            </a:lvl8pPr>
            <a:lvl9pPr indent="0" lvl="8" marL="0" marR="0" algn="r">
              <a:spcBef>
                <a:spcPts val="0"/>
              </a:spcBef>
              <a:spcAft>
                <a:spcPts val="0"/>
              </a:spcAft>
              <a:buNone/>
              <a:defRPr b="0" i="0" sz="1200" u="none" cap="none" strike="noStrike">
                <a:solidFill>
                  <a:srgbClr val="7F7F7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3" name="Shape 53"/>
        <p:cNvGrpSpPr/>
        <p:nvPr/>
      </p:nvGrpSpPr>
      <p:grpSpPr>
        <a:xfrm>
          <a:off x="0" y="0"/>
          <a:ext cx="0" cy="0"/>
          <a:chOff x="0" y="0"/>
          <a:chExt cx="0" cy="0"/>
        </a:xfrm>
      </p:grpSpPr>
      <p:sp>
        <p:nvSpPr>
          <p:cNvPr id="54" name="Google Shape;54;g131c5ede5b4_0_44"/>
          <p:cNvSpPr txBox="1"/>
          <p:nvPr>
            <p:ph type="ctrTitle"/>
          </p:nvPr>
        </p:nvSpPr>
        <p:spPr>
          <a:xfrm>
            <a:off x="685800" y="1371602"/>
            <a:ext cx="7848600" cy="1927200"/>
          </a:xfrm>
          <a:prstGeom prst="rect">
            <a:avLst/>
          </a:prstGeom>
          <a:noFill/>
          <a:ln>
            <a:noFill/>
          </a:ln>
        </p:spPr>
        <p:txBody>
          <a:bodyPr anchorCtr="0" anchor="b" bIns="45700" lIns="91425" spcFirstLastPara="1" rIns="91425" wrap="square" tIns="45700">
            <a:noAutofit/>
          </a:bodyPr>
          <a:lstStyle>
            <a:lvl1pPr lvl="0" rtl="0" algn="l">
              <a:spcBef>
                <a:spcPts val="0"/>
              </a:spcBef>
              <a:spcAft>
                <a:spcPts val="0"/>
              </a:spcAft>
              <a:buClr>
                <a:schemeClr val="dk2"/>
              </a:buClr>
              <a:buSzPts val="4050"/>
              <a:buFont typeface="Arial"/>
              <a:buNone/>
              <a:defRPr sz="4050" cap="none"/>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55" name="Google Shape;55;g131c5ede5b4_0_44"/>
          <p:cNvSpPr txBox="1"/>
          <p:nvPr>
            <p:ph idx="1" type="subTitle"/>
          </p:nvPr>
        </p:nvSpPr>
        <p:spPr>
          <a:xfrm>
            <a:off x="685800" y="3505200"/>
            <a:ext cx="6400800" cy="1752600"/>
          </a:xfrm>
          <a:prstGeom prst="rect">
            <a:avLst/>
          </a:prstGeom>
          <a:noFill/>
          <a:ln>
            <a:noFill/>
          </a:ln>
        </p:spPr>
        <p:txBody>
          <a:bodyPr anchorCtr="0" anchor="t" bIns="45700" lIns="91425" spcFirstLastPara="1" rIns="91425" wrap="square" tIns="45700">
            <a:normAutofit/>
          </a:bodyPr>
          <a:lstStyle>
            <a:lvl1pPr lvl="0" rtl="0" algn="l">
              <a:spcBef>
                <a:spcPts val="360"/>
              </a:spcBef>
              <a:spcAft>
                <a:spcPts val="0"/>
              </a:spcAft>
              <a:buSzPts val="1530"/>
              <a:buNone/>
              <a:defRPr>
                <a:solidFill>
                  <a:srgbClr val="3F3F3F"/>
                </a:solidFill>
              </a:defRPr>
            </a:lvl1pPr>
            <a:lvl2pPr lvl="1" rtl="0" algn="ctr">
              <a:spcBef>
                <a:spcPts val="300"/>
              </a:spcBef>
              <a:spcAft>
                <a:spcPts val="0"/>
              </a:spcAft>
              <a:buSzPts val="1275"/>
              <a:buNone/>
              <a:defRPr>
                <a:solidFill>
                  <a:srgbClr val="888888"/>
                </a:solidFill>
              </a:defRPr>
            </a:lvl2pPr>
            <a:lvl3pPr lvl="2" rtl="0" algn="ctr">
              <a:spcBef>
                <a:spcPts val="270"/>
              </a:spcBef>
              <a:spcAft>
                <a:spcPts val="0"/>
              </a:spcAft>
              <a:buSzPts val="1215"/>
              <a:buNone/>
              <a:defRPr>
                <a:solidFill>
                  <a:srgbClr val="888888"/>
                </a:solidFill>
              </a:defRPr>
            </a:lvl3pPr>
            <a:lvl4pPr lvl="3" rtl="0" algn="ctr">
              <a:spcBef>
                <a:spcPts val="240"/>
              </a:spcBef>
              <a:spcAft>
                <a:spcPts val="0"/>
              </a:spcAft>
              <a:buSzPts val="1200"/>
              <a:buNone/>
              <a:defRPr>
                <a:solidFill>
                  <a:srgbClr val="888888"/>
                </a:solidFill>
              </a:defRPr>
            </a:lvl4pPr>
            <a:lvl5pPr lvl="4" rtl="0" algn="ctr">
              <a:spcBef>
                <a:spcPts val="210"/>
              </a:spcBef>
              <a:spcAft>
                <a:spcPts val="0"/>
              </a:spcAft>
              <a:buSzPts val="1050"/>
              <a:buNone/>
              <a:defRPr>
                <a:solidFill>
                  <a:srgbClr val="888888"/>
                </a:solidFill>
              </a:defRPr>
            </a:lvl5pPr>
            <a:lvl6pPr lvl="5" rtl="0" algn="ctr">
              <a:spcBef>
                <a:spcPts val="195"/>
              </a:spcBef>
              <a:spcAft>
                <a:spcPts val="0"/>
              </a:spcAft>
              <a:buSzPts val="975"/>
              <a:buNone/>
              <a:defRPr>
                <a:solidFill>
                  <a:srgbClr val="888888"/>
                </a:solidFill>
              </a:defRPr>
            </a:lvl6pPr>
            <a:lvl7pPr lvl="6" rtl="0" algn="ctr">
              <a:spcBef>
                <a:spcPts val="195"/>
              </a:spcBef>
              <a:spcAft>
                <a:spcPts val="0"/>
              </a:spcAft>
              <a:buSzPts val="975"/>
              <a:buNone/>
              <a:defRPr>
                <a:solidFill>
                  <a:srgbClr val="888888"/>
                </a:solidFill>
              </a:defRPr>
            </a:lvl7pPr>
            <a:lvl8pPr lvl="7" rtl="0" algn="ctr">
              <a:spcBef>
                <a:spcPts val="195"/>
              </a:spcBef>
              <a:spcAft>
                <a:spcPts val="0"/>
              </a:spcAft>
              <a:buSzPts val="975"/>
              <a:buNone/>
              <a:defRPr>
                <a:solidFill>
                  <a:srgbClr val="888888"/>
                </a:solidFill>
              </a:defRPr>
            </a:lvl8pPr>
            <a:lvl9pPr lvl="8" rtl="0" algn="ctr">
              <a:spcBef>
                <a:spcPts val="195"/>
              </a:spcBef>
              <a:spcAft>
                <a:spcPts val="0"/>
              </a:spcAft>
              <a:buSzPts val="975"/>
              <a:buNone/>
              <a:defRPr>
                <a:solidFill>
                  <a:srgbClr val="888888"/>
                </a:solidFill>
              </a:defRPr>
            </a:lvl9pPr>
          </a:lstStyle>
          <a:p/>
        </p:txBody>
      </p:sp>
      <p:sp>
        <p:nvSpPr>
          <p:cNvPr id="56" name="Google Shape;56;g131c5ede5b4_0_44"/>
          <p:cNvSpPr txBox="1"/>
          <p:nvPr>
            <p:ph idx="10" type="dt"/>
          </p:nvPr>
        </p:nvSpPr>
        <p:spPr>
          <a:xfrm>
            <a:off x="457200" y="18288"/>
            <a:ext cx="2895600" cy="329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7" name="Google Shape;57;g131c5ede5b4_0_44"/>
          <p:cNvSpPr txBox="1"/>
          <p:nvPr>
            <p:ph idx="11" type="ftr"/>
          </p:nvPr>
        </p:nvSpPr>
        <p:spPr>
          <a:xfrm>
            <a:off x="3429000" y="18288"/>
            <a:ext cx="4114800" cy="329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8" name="Google Shape;58;g131c5ede5b4_0_44"/>
          <p:cNvSpPr txBox="1"/>
          <p:nvPr>
            <p:ph idx="12" type="sldNum"/>
          </p:nvPr>
        </p:nvSpPr>
        <p:spPr>
          <a:xfrm>
            <a:off x="7620000" y="18288"/>
            <a:ext cx="1066800" cy="329100"/>
          </a:xfrm>
          <a:prstGeom prst="rect">
            <a:avLst/>
          </a:prstGeom>
          <a:noFill/>
          <a:ln>
            <a:noFill/>
          </a:ln>
        </p:spPr>
        <p:txBody>
          <a:bodyPr anchorCtr="0" anchor="ctr" bIns="45700" lIns="91425" spcFirstLastPara="1" rIns="91425" wrap="square" tIns="45700">
            <a:noAutofit/>
          </a:bodyPr>
          <a:lstStyle>
            <a:lvl1pPr indent="0" lvl="0" marL="0" rtl="0" algn="l">
              <a:lnSpc>
                <a:spcPct val="100000"/>
              </a:lnSpc>
              <a:spcBef>
                <a:spcPts val="0"/>
              </a:spcBef>
              <a:spcAft>
                <a:spcPts val="0"/>
              </a:spcAft>
              <a:buNone/>
              <a:defRPr/>
            </a:lvl1pPr>
            <a:lvl2pPr indent="0" lvl="1" marL="0" rtl="0" algn="l">
              <a:lnSpc>
                <a:spcPct val="100000"/>
              </a:lnSpc>
              <a:spcBef>
                <a:spcPts val="0"/>
              </a:spcBef>
              <a:spcAft>
                <a:spcPts val="0"/>
              </a:spcAft>
              <a:buNone/>
              <a:defRPr/>
            </a:lvl2pPr>
            <a:lvl3pPr indent="0" lvl="2" marL="0" rtl="0" algn="l">
              <a:lnSpc>
                <a:spcPct val="100000"/>
              </a:lnSpc>
              <a:spcBef>
                <a:spcPts val="0"/>
              </a:spcBef>
              <a:spcAft>
                <a:spcPts val="0"/>
              </a:spcAft>
              <a:buNone/>
              <a:defRPr/>
            </a:lvl3pPr>
            <a:lvl4pPr indent="0" lvl="3" marL="0" rtl="0" algn="l">
              <a:lnSpc>
                <a:spcPct val="100000"/>
              </a:lnSpc>
              <a:spcBef>
                <a:spcPts val="0"/>
              </a:spcBef>
              <a:spcAft>
                <a:spcPts val="0"/>
              </a:spcAft>
              <a:buNone/>
              <a:defRPr/>
            </a:lvl4pPr>
            <a:lvl5pPr indent="0" lvl="4" marL="0" rtl="0" algn="l">
              <a:lnSpc>
                <a:spcPct val="100000"/>
              </a:lnSpc>
              <a:spcBef>
                <a:spcPts val="0"/>
              </a:spcBef>
              <a:spcAft>
                <a:spcPts val="0"/>
              </a:spcAft>
              <a:buNone/>
              <a:defRPr/>
            </a:lvl5pPr>
            <a:lvl6pPr indent="0" lvl="5" marL="0" rtl="0" algn="l">
              <a:lnSpc>
                <a:spcPct val="100000"/>
              </a:lnSpc>
              <a:spcBef>
                <a:spcPts val="0"/>
              </a:spcBef>
              <a:spcAft>
                <a:spcPts val="0"/>
              </a:spcAft>
              <a:buNone/>
              <a:defRPr/>
            </a:lvl6pPr>
            <a:lvl7pPr indent="0" lvl="6" marL="0" rtl="0" algn="l">
              <a:lnSpc>
                <a:spcPct val="100000"/>
              </a:lnSpc>
              <a:spcBef>
                <a:spcPts val="0"/>
              </a:spcBef>
              <a:spcAft>
                <a:spcPts val="0"/>
              </a:spcAft>
              <a:buNone/>
              <a:defRPr/>
            </a:lvl7pPr>
            <a:lvl8pPr indent="0" lvl="7" marL="0" rtl="0" algn="l">
              <a:lnSpc>
                <a:spcPct val="100000"/>
              </a:lnSpc>
              <a:spcBef>
                <a:spcPts val="0"/>
              </a:spcBef>
              <a:spcAft>
                <a:spcPts val="0"/>
              </a:spcAft>
              <a:buNone/>
              <a:defRPr/>
            </a:lvl8pPr>
            <a:lvl9pPr indent="0" lvl="8" marL="0" rtl="0" algn="l">
              <a:lnSpc>
                <a:spcPct val="100000"/>
              </a:lnSpc>
              <a:spcBef>
                <a:spcPts val="0"/>
              </a:spcBef>
              <a:spcAft>
                <a:spcPts val="0"/>
              </a:spcAft>
              <a:buNone/>
              <a:defRPr/>
            </a:lvl9pPr>
          </a:lstStyle>
          <a:p>
            <a:pPr indent="0" lvl="0" marL="0" rtl="0" algn="l">
              <a:spcBef>
                <a:spcPts val="0"/>
              </a:spcBef>
              <a:spcAft>
                <a:spcPts val="0"/>
              </a:spcAft>
              <a:buNone/>
            </a:pPr>
            <a:fld id="{00000000-1234-1234-1234-123412341234}" type="slidenum">
              <a:rPr lang="en-US"/>
              <a:t>‹#›</a:t>
            </a:fld>
            <a:endParaRPr/>
          </a:p>
        </p:txBody>
      </p:sp>
      <p:cxnSp>
        <p:nvCxnSpPr>
          <p:cNvPr id="59" name="Google Shape;59;g131c5ede5b4_0_44"/>
          <p:cNvCxnSpPr/>
          <p:nvPr/>
        </p:nvCxnSpPr>
        <p:spPr>
          <a:xfrm>
            <a:off x="685800" y="3398520"/>
            <a:ext cx="7848600" cy="1500"/>
          </a:xfrm>
          <a:prstGeom prst="straightConnector1">
            <a:avLst/>
          </a:prstGeom>
          <a:noFill/>
          <a:ln cap="flat" cmpd="sng" w="19050">
            <a:solidFill>
              <a:schemeClr val="dk2"/>
            </a:solidFill>
            <a:prstDash val="solid"/>
            <a:round/>
            <a:headEnd len="sm" w="sm" type="none"/>
            <a:tailEnd len="sm" w="sm" type="none"/>
          </a:ln>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60" name="Shape 60"/>
        <p:cNvGrpSpPr/>
        <p:nvPr/>
      </p:nvGrpSpPr>
      <p:grpSpPr>
        <a:xfrm>
          <a:off x="0" y="0"/>
          <a:ext cx="0" cy="0"/>
          <a:chOff x="0" y="0"/>
          <a:chExt cx="0" cy="0"/>
        </a:xfrm>
      </p:grpSpPr>
      <p:sp>
        <p:nvSpPr>
          <p:cNvPr id="61" name="Google Shape;61;g131c5ede5b4_0_51"/>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lvl1pPr lvl="0" rtl="0" algn="l">
              <a:spcBef>
                <a:spcPts val="0"/>
              </a:spcBef>
              <a:spcAft>
                <a:spcPts val="0"/>
              </a:spcAft>
              <a:buClr>
                <a:schemeClr val="dk2"/>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62" name="Google Shape;62;g131c5ede5b4_0_51"/>
          <p:cNvSpPr txBox="1"/>
          <p:nvPr>
            <p:ph idx="1" type="body"/>
          </p:nvPr>
        </p:nvSpPr>
        <p:spPr>
          <a:xfrm>
            <a:off x="457200" y="1600200"/>
            <a:ext cx="8229600" cy="4876800"/>
          </a:xfrm>
          <a:prstGeom prst="rect">
            <a:avLst/>
          </a:prstGeom>
          <a:noFill/>
          <a:ln>
            <a:noFill/>
          </a:ln>
        </p:spPr>
        <p:txBody>
          <a:bodyPr anchorCtr="0" anchor="t" bIns="45700" lIns="91425" spcFirstLastPara="1" rIns="91425" wrap="square" tIns="45700">
            <a:normAutofit/>
          </a:bodyPr>
          <a:lstStyle>
            <a:lvl1pPr indent="-325755" lvl="0" marL="457200" rtl="0" algn="l">
              <a:spcBef>
                <a:spcPts val="360"/>
              </a:spcBef>
              <a:spcAft>
                <a:spcPts val="0"/>
              </a:spcAft>
              <a:buSzPts val="1530"/>
              <a:buChar char="•"/>
              <a:defRPr/>
            </a:lvl1pPr>
            <a:lvl2pPr indent="-325755" lvl="1" marL="914400" rtl="0" algn="l">
              <a:spcBef>
                <a:spcPts val="360"/>
              </a:spcBef>
              <a:spcAft>
                <a:spcPts val="0"/>
              </a:spcAft>
              <a:buSzPts val="1530"/>
              <a:buChar char="•"/>
              <a:defRPr/>
            </a:lvl2pPr>
            <a:lvl3pPr indent="-331469" lvl="2" marL="1371600" rtl="0" algn="l">
              <a:spcBef>
                <a:spcPts val="360"/>
              </a:spcBef>
              <a:spcAft>
                <a:spcPts val="0"/>
              </a:spcAft>
              <a:buSzPts val="1620"/>
              <a:buChar char="•"/>
              <a:defRPr/>
            </a:lvl3pPr>
            <a:lvl4pPr indent="-342900" lvl="3" marL="1828800" rtl="0" algn="l">
              <a:spcBef>
                <a:spcPts val="360"/>
              </a:spcBef>
              <a:spcAft>
                <a:spcPts val="0"/>
              </a:spcAft>
              <a:buSzPts val="1800"/>
              <a:buChar char="•"/>
              <a:defRPr/>
            </a:lvl4pPr>
            <a:lvl5pPr indent="-342900" lvl="4" marL="2286000" rtl="0" algn="l">
              <a:spcBef>
                <a:spcPts val="360"/>
              </a:spcBef>
              <a:spcAft>
                <a:spcPts val="0"/>
              </a:spcAft>
              <a:buSzPts val="1800"/>
              <a:buChar char="•"/>
              <a:defRPr/>
            </a:lvl5pPr>
            <a:lvl6pPr indent="-342900" lvl="5" marL="2743200" rtl="0" algn="l">
              <a:spcBef>
                <a:spcPts val="360"/>
              </a:spcBef>
              <a:spcAft>
                <a:spcPts val="0"/>
              </a:spcAft>
              <a:buSzPts val="1800"/>
              <a:buChar char="•"/>
              <a:defRPr/>
            </a:lvl6pPr>
            <a:lvl7pPr indent="-342900" lvl="6" marL="3200400" rtl="0" algn="l">
              <a:spcBef>
                <a:spcPts val="360"/>
              </a:spcBef>
              <a:spcAft>
                <a:spcPts val="0"/>
              </a:spcAft>
              <a:buSzPts val="1800"/>
              <a:buChar char="•"/>
              <a:defRPr/>
            </a:lvl7pPr>
            <a:lvl8pPr indent="-342900" lvl="7" marL="3657600" rtl="0" algn="l">
              <a:spcBef>
                <a:spcPts val="360"/>
              </a:spcBef>
              <a:spcAft>
                <a:spcPts val="0"/>
              </a:spcAft>
              <a:buSzPts val="1800"/>
              <a:buChar char="•"/>
              <a:defRPr/>
            </a:lvl8pPr>
            <a:lvl9pPr indent="-342900" lvl="8" marL="4114800" rtl="0" algn="l">
              <a:spcBef>
                <a:spcPts val="360"/>
              </a:spcBef>
              <a:spcAft>
                <a:spcPts val="0"/>
              </a:spcAft>
              <a:buSzPts val="1800"/>
              <a:buChar char="•"/>
              <a:defRPr/>
            </a:lvl9pPr>
          </a:lstStyle>
          <a:p/>
        </p:txBody>
      </p:sp>
      <p:sp>
        <p:nvSpPr>
          <p:cNvPr id="63" name="Google Shape;63;g131c5ede5b4_0_51"/>
          <p:cNvSpPr txBox="1"/>
          <p:nvPr>
            <p:ph idx="10" type="dt"/>
          </p:nvPr>
        </p:nvSpPr>
        <p:spPr>
          <a:xfrm>
            <a:off x="457200" y="18288"/>
            <a:ext cx="2895600" cy="329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4" name="Google Shape;64;g131c5ede5b4_0_51"/>
          <p:cNvSpPr txBox="1"/>
          <p:nvPr>
            <p:ph idx="11" type="ftr"/>
          </p:nvPr>
        </p:nvSpPr>
        <p:spPr>
          <a:xfrm>
            <a:off x="3429000" y="18288"/>
            <a:ext cx="4114800" cy="329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5" name="Google Shape;65;g131c5ede5b4_0_51"/>
          <p:cNvSpPr txBox="1"/>
          <p:nvPr>
            <p:ph idx="12" type="sldNum"/>
          </p:nvPr>
        </p:nvSpPr>
        <p:spPr>
          <a:xfrm>
            <a:off x="7620000" y="18288"/>
            <a:ext cx="1066800" cy="329100"/>
          </a:xfrm>
          <a:prstGeom prst="rect">
            <a:avLst/>
          </a:prstGeom>
          <a:noFill/>
          <a:ln>
            <a:noFill/>
          </a:ln>
        </p:spPr>
        <p:txBody>
          <a:bodyPr anchorCtr="0" anchor="ctr" bIns="45700" lIns="91425" spcFirstLastPara="1" rIns="91425" wrap="square" tIns="45700">
            <a:noAutofit/>
          </a:bodyPr>
          <a:lstStyle>
            <a:lvl1pPr indent="0" lvl="0" marL="0" rtl="0" algn="l">
              <a:lnSpc>
                <a:spcPct val="100000"/>
              </a:lnSpc>
              <a:spcBef>
                <a:spcPts val="0"/>
              </a:spcBef>
              <a:spcAft>
                <a:spcPts val="0"/>
              </a:spcAft>
              <a:buNone/>
              <a:defRPr/>
            </a:lvl1pPr>
            <a:lvl2pPr indent="0" lvl="1" marL="0" rtl="0" algn="l">
              <a:lnSpc>
                <a:spcPct val="100000"/>
              </a:lnSpc>
              <a:spcBef>
                <a:spcPts val="0"/>
              </a:spcBef>
              <a:spcAft>
                <a:spcPts val="0"/>
              </a:spcAft>
              <a:buNone/>
              <a:defRPr/>
            </a:lvl2pPr>
            <a:lvl3pPr indent="0" lvl="2" marL="0" rtl="0" algn="l">
              <a:lnSpc>
                <a:spcPct val="100000"/>
              </a:lnSpc>
              <a:spcBef>
                <a:spcPts val="0"/>
              </a:spcBef>
              <a:spcAft>
                <a:spcPts val="0"/>
              </a:spcAft>
              <a:buNone/>
              <a:defRPr/>
            </a:lvl3pPr>
            <a:lvl4pPr indent="0" lvl="3" marL="0" rtl="0" algn="l">
              <a:lnSpc>
                <a:spcPct val="100000"/>
              </a:lnSpc>
              <a:spcBef>
                <a:spcPts val="0"/>
              </a:spcBef>
              <a:spcAft>
                <a:spcPts val="0"/>
              </a:spcAft>
              <a:buNone/>
              <a:defRPr/>
            </a:lvl4pPr>
            <a:lvl5pPr indent="0" lvl="4" marL="0" rtl="0" algn="l">
              <a:lnSpc>
                <a:spcPct val="100000"/>
              </a:lnSpc>
              <a:spcBef>
                <a:spcPts val="0"/>
              </a:spcBef>
              <a:spcAft>
                <a:spcPts val="0"/>
              </a:spcAft>
              <a:buNone/>
              <a:defRPr/>
            </a:lvl5pPr>
            <a:lvl6pPr indent="0" lvl="5" marL="0" rtl="0" algn="l">
              <a:lnSpc>
                <a:spcPct val="100000"/>
              </a:lnSpc>
              <a:spcBef>
                <a:spcPts val="0"/>
              </a:spcBef>
              <a:spcAft>
                <a:spcPts val="0"/>
              </a:spcAft>
              <a:buNone/>
              <a:defRPr/>
            </a:lvl6pPr>
            <a:lvl7pPr indent="0" lvl="6" marL="0" rtl="0" algn="l">
              <a:lnSpc>
                <a:spcPct val="100000"/>
              </a:lnSpc>
              <a:spcBef>
                <a:spcPts val="0"/>
              </a:spcBef>
              <a:spcAft>
                <a:spcPts val="0"/>
              </a:spcAft>
              <a:buNone/>
              <a:defRPr/>
            </a:lvl7pPr>
            <a:lvl8pPr indent="0" lvl="7" marL="0" rtl="0" algn="l">
              <a:lnSpc>
                <a:spcPct val="100000"/>
              </a:lnSpc>
              <a:spcBef>
                <a:spcPts val="0"/>
              </a:spcBef>
              <a:spcAft>
                <a:spcPts val="0"/>
              </a:spcAft>
              <a:buNone/>
              <a:defRPr/>
            </a:lvl8pPr>
            <a:lvl9pPr indent="0" lvl="8" marL="0" rtl="0" algn="l">
              <a:lnSpc>
                <a:spcPct val="100000"/>
              </a:lnSpc>
              <a:spcBef>
                <a:spcPts val="0"/>
              </a:spcBef>
              <a:spcAft>
                <a:spcPts val="0"/>
              </a:spcAft>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0"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g131c5ede5b4_0_0"/>
          <p:cNvSpPr txBox="1"/>
          <p:nvPr>
            <p:ph type="title"/>
          </p:nvPr>
        </p:nvSpPr>
        <p:spPr>
          <a:xfrm>
            <a:off x="958454" y="365125"/>
            <a:ext cx="7557000" cy="1325700"/>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SzPts val="1400"/>
              <a:buNone/>
              <a:defRPr b="0" i="0" sz="4400" u="none" cap="none" strike="noStrike">
                <a:solidFill>
                  <a:schemeClr val="dk2"/>
                </a:solidFill>
                <a:latin typeface="Palatino"/>
                <a:ea typeface="Palatino"/>
                <a:cs typeface="Palatino"/>
                <a:sym typeface="Palatino"/>
              </a:defRPr>
            </a:lvl1pPr>
            <a:lvl2pPr lvl="1" marR="0" rtl="0" algn="l">
              <a:lnSpc>
                <a:spcPct val="90000"/>
              </a:lnSpc>
              <a:spcBef>
                <a:spcPts val="0"/>
              </a:spcBef>
              <a:spcAft>
                <a:spcPts val="0"/>
              </a:spcAft>
              <a:buSzPts val="1400"/>
              <a:buNone/>
              <a:defRPr b="0" i="0" sz="4400" u="none" cap="none" strike="noStrike">
                <a:solidFill>
                  <a:schemeClr val="dk2"/>
                </a:solidFill>
                <a:latin typeface="Palatino"/>
                <a:ea typeface="Palatino"/>
                <a:cs typeface="Palatino"/>
                <a:sym typeface="Palatino"/>
              </a:defRPr>
            </a:lvl2pPr>
            <a:lvl3pPr lvl="2" marR="0" rtl="0" algn="l">
              <a:lnSpc>
                <a:spcPct val="90000"/>
              </a:lnSpc>
              <a:spcBef>
                <a:spcPts val="0"/>
              </a:spcBef>
              <a:spcAft>
                <a:spcPts val="0"/>
              </a:spcAft>
              <a:buSzPts val="1400"/>
              <a:buNone/>
              <a:defRPr b="0" i="0" sz="4400" u="none" cap="none" strike="noStrike">
                <a:solidFill>
                  <a:schemeClr val="dk2"/>
                </a:solidFill>
                <a:latin typeface="Palatino"/>
                <a:ea typeface="Palatino"/>
                <a:cs typeface="Palatino"/>
                <a:sym typeface="Palatino"/>
              </a:defRPr>
            </a:lvl3pPr>
            <a:lvl4pPr lvl="3" marR="0" rtl="0" algn="l">
              <a:lnSpc>
                <a:spcPct val="90000"/>
              </a:lnSpc>
              <a:spcBef>
                <a:spcPts val="0"/>
              </a:spcBef>
              <a:spcAft>
                <a:spcPts val="0"/>
              </a:spcAft>
              <a:buSzPts val="1400"/>
              <a:buNone/>
              <a:defRPr b="0" i="0" sz="4400" u="none" cap="none" strike="noStrike">
                <a:solidFill>
                  <a:schemeClr val="dk2"/>
                </a:solidFill>
                <a:latin typeface="Palatino"/>
                <a:ea typeface="Palatino"/>
                <a:cs typeface="Palatino"/>
                <a:sym typeface="Palatino"/>
              </a:defRPr>
            </a:lvl4pPr>
            <a:lvl5pPr lvl="4" marR="0" rtl="0" algn="l">
              <a:lnSpc>
                <a:spcPct val="90000"/>
              </a:lnSpc>
              <a:spcBef>
                <a:spcPts val="0"/>
              </a:spcBef>
              <a:spcAft>
                <a:spcPts val="0"/>
              </a:spcAft>
              <a:buSzPts val="1400"/>
              <a:buNone/>
              <a:defRPr b="0" i="0" sz="4400" u="none" cap="none" strike="noStrike">
                <a:solidFill>
                  <a:schemeClr val="dk2"/>
                </a:solidFill>
                <a:latin typeface="Palatino"/>
                <a:ea typeface="Palatino"/>
                <a:cs typeface="Palatino"/>
                <a:sym typeface="Palatino"/>
              </a:defRPr>
            </a:lvl5pPr>
            <a:lvl6pPr lvl="5" marR="0" rtl="0" algn="l">
              <a:lnSpc>
                <a:spcPct val="90000"/>
              </a:lnSpc>
              <a:spcBef>
                <a:spcPts val="0"/>
              </a:spcBef>
              <a:spcAft>
                <a:spcPts val="0"/>
              </a:spcAft>
              <a:buSzPts val="1400"/>
              <a:buNone/>
              <a:defRPr b="0" i="0" sz="4400" u="none" cap="none" strike="noStrike">
                <a:solidFill>
                  <a:srgbClr val="10476C"/>
                </a:solidFill>
                <a:latin typeface="Palatino"/>
                <a:ea typeface="Palatino"/>
                <a:cs typeface="Palatino"/>
                <a:sym typeface="Palatino"/>
              </a:defRPr>
            </a:lvl6pPr>
            <a:lvl7pPr lvl="6" marR="0" rtl="0" algn="l">
              <a:lnSpc>
                <a:spcPct val="90000"/>
              </a:lnSpc>
              <a:spcBef>
                <a:spcPts val="0"/>
              </a:spcBef>
              <a:spcAft>
                <a:spcPts val="0"/>
              </a:spcAft>
              <a:buSzPts val="1400"/>
              <a:buNone/>
              <a:defRPr b="0" i="0" sz="4400" u="none" cap="none" strike="noStrike">
                <a:solidFill>
                  <a:srgbClr val="10476C"/>
                </a:solidFill>
                <a:latin typeface="Palatino"/>
                <a:ea typeface="Palatino"/>
                <a:cs typeface="Palatino"/>
                <a:sym typeface="Palatino"/>
              </a:defRPr>
            </a:lvl7pPr>
            <a:lvl8pPr lvl="7" marR="0" rtl="0" algn="l">
              <a:lnSpc>
                <a:spcPct val="90000"/>
              </a:lnSpc>
              <a:spcBef>
                <a:spcPts val="0"/>
              </a:spcBef>
              <a:spcAft>
                <a:spcPts val="0"/>
              </a:spcAft>
              <a:buSzPts val="1400"/>
              <a:buNone/>
              <a:defRPr b="0" i="0" sz="4400" u="none" cap="none" strike="noStrike">
                <a:solidFill>
                  <a:srgbClr val="10476C"/>
                </a:solidFill>
                <a:latin typeface="Palatino"/>
                <a:ea typeface="Palatino"/>
                <a:cs typeface="Palatino"/>
                <a:sym typeface="Palatino"/>
              </a:defRPr>
            </a:lvl8pPr>
            <a:lvl9pPr lvl="8" marR="0" rtl="0" algn="l">
              <a:lnSpc>
                <a:spcPct val="90000"/>
              </a:lnSpc>
              <a:spcBef>
                <a:spcPts val="0"/>
              </a:spcBef>
              <a:spcAft>
                <a:spcPts val="0"/>
              </a:spcAft>
              <a:buSzPts val="1400"/>
              <a:buNone/>
              <a:defRPr b="0" i="0" sz="4400" u="none" cap="none" strike="noStrike">
                <a:solidFill>
                  <a:srgbClr val="10476C"/>
                </a:solidFill>
                <a:latin typeface="Palatino"/>
                <a:ea typeface="Palatino"/>
                <a:cs typeface="Palatino"/>
                <a:sym typeface="Palatino"/>
              </a:defRPr>
            </a:lvl9pPr>
          </a:lstStyle>
          <a:p/>
        </p:txBody>
      </p:sp>
      <p:sp>
        <p:nvSpPr>
          <p:cNvPr id="11" name="Google Shape;11;g131c5ede5b4_0_0"/>
          <p:cNvSpPr txBox="1"/>
          <p:nvPr>
            <p:ph idx="1" type="body"/>
          </p:nvPr>
        </p:nvSpPr>
        <p:spPr>
          <a:xfrm>
            <a:off x="966788" y="1825625"/>
            <a:ext cx="7548600" cy="4351200"/>
          </a:xfrm>
          <a:prstGeom prst="rect">
            <a:avLst/>
          </a:prstGeom>
          <a:noFill/>
          <a:ln>
            <a:noFill/>
          </a:ln>
        </p:spPr>
        <p:txBody>
          <a:bodyPr anchorCtr="0" anchor="t" bIns="45700" lIns="91425" spcFirstLastPara="1" rIns="91425" wrap="square" tIns="45700">
            <a:noAutofit/>
          </a:bodyPr>
          <a:lstStyle>
            <a:lvl1pPr indent="-381000" lvl="0" marL="457200" marR="0" rtl="0" algn="l">
              <a:lnSpc>
                <a:spcPct val="90000"/>
              </a:lnSpc>
              <a:spcBef>
                <a:spcPts val="1000"/>
              </a:spcBef>
              <a:spcAft>
                <a:spcPts val="0"/>
              </a:spcAft>
              <a:buClr>
                <a:srgbClr val="404040"/>
              </a:buClr>
              <a:buSzPts val="2400"/>
              <a:buFont typeface="Arial"/>
              <a:buChar char="•"/>
              <a:defRPr b="0" i="0" sz="2400" u="none" cap="none" strike="noStrike">
                <a:solidFill>
                  <a:srgbClr val="404040"/>
                </a:solidFill>
                <a:latin typeface="Arial"/>
                <a:ea typeface="Arial"/>
                <a:cs typeface="Arial"/>
                <a:sym typeface="Arial"/>
              </a:defRPr>
            </a:lvl1pPr>
            <a:lvl2pPr indent="-368300" lvl="1" marL="914400" marR="0" rtl="0" algn="l">
              <a:lnSpc>
                <a:spcPct val="90000"/>
              </a:lnSpc>
              <a:spcBef>
                <a:spcPts val="500"/>
              </a:spcBef>
              <a:spcAft>
                <a:spcPts val="0"/>
              </a:spcAft>
              <a:buClr>
                <a:srgbClr val="404040"/>
              </a:buClr>
              <a:buSzPts val="2200"/>
              <a:buFont typeface="Arial"/>
              <a:buChar char="•"/>
              <a:defRPr b="0" i="0" sz="2200" u="none" cap="none" strike="noStrike">
                <a:solidFill>
                  <a:srgbClr val="404040"/>
                </a:solidFill>
                <a:latin typeface="Arial"/>
                <a:ea typeface="Arial"/>
                <a:cs typeface="Arial"/>
                <a:sym typeface="Arial"/>
              </a:defRPr>
            </a:lvl2pPr>
            <a:lvl3pPr indent="-355600" lvl="2" marL="1371600" marR="0" rtl="0" algn="l">
              <a:lnSpc>
                <a:spcPct val="90000"/>
              </a:lnSpc>
              <a:spcBef>
                <a:spcPts val="500"/>
              </a:spcBef>
              <a:spcAft>
                <a:spcPts val="0"/>
              </a:spcAft>
              <a:buClr>
                <a:srgbClr val="404040"/>
              </a:buClr>
              <a:buSzPts val="2000"/>
              <a:buFont typeface="Arial"/>
              <a:buChar char="•"/>
              <a:defRPr b="0" i="0" sz="2000" u="none" cap="none" strike="noStrike">
                <a:solidFill>
                  <a:srgbClr val="404040"/>
                </a:solidFill>
                <a:latin typeface="Arial"/>
                <a:ea typeface="Arial"/>
                <a:cs typeface="Arial"/>
                <a:sym typeface="Arial"/>
              </a:defRPr>
            </a:lvl3pPr>
            <a:lvl4pPr indent="-342900" lvl="3" marL="1828800" marR="0" rtl="0" algn="l">
              <a:lnSpc>
                <a:spcPct val="90000"/>
              </a:lnSpc>
              <a:spcBef>
                <a:spcPts val="500"/>
              </a:spcBef>
              <a:spcAft>
                <a:spcPts val="0"/>
              </a:spcAft>
              <a:buClr>
                <a:srgbClr val="404040"/>
              </a:buClr>
              <a:buSzPts val="1800"/>
              <a:buFont typeface="Arial"/>
              <a:buChar char="•"/>
              <a:defRPr b="0" i="0" sz="1800" u="none" cap="none" strike="noStrike">
                <a:solidFill>
                  <a:srgbClr val="404040"/>
                </a:solidFill>
                <a:latin typeface="Arial"/>
                <a:ea typeface="Arial"/>
                <a:cs typeface="Arial"/>
                <a:sym typeface="Arial"/>
              </a:defRPr>
            </a:lvl4pPr>
            <a:lvl5pPr indent="-342900" lvl="4" marL="2286000" marR="0" rtl="0" algn="l">
              <a:lnSpc>
                <a:spcPct val="90000"/>
              </a:lnSpc>
              <a:spcBef>
                <a:spcPts val="500"/>
              </a:spcBef>
              <a:spcAft>
                <a:spcPts val="0"/>
              </a:spcAft>
              <a:buClr>
                <a:srgbClr val="404040"/>
              </a:buClr>
              <a:buSzPts val="1800"/>
              <a:buFont typeface="Arial"/>
              <a:buChar char="•"/>
              <a:defRPr b="0" i="0" sz="1800" u="none" cap="none" strike="noStrike">
                <a:solidFill>
                  <a:srgbClr val="404040"/>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g131c5ede5b4_0_0"/>
          <p:cNvSpPr txBox="1"/>
          <p:nvPr>
            <p:ph idx="12" type="sldNum"/>
          </p:nvPr>
        </p:nvSpPr>
        <p:spPr>
          <a:xfrm>
            <a:off x="7828360" y="6356350"/>
            <a:ext cx="687000" cy="365100"/>
          </a:xfrm>
          <a:prstGeom prst="rect">
            <a:avLst/>
          </a:prstGeom>
          <a:noFill/>
          <a:ln>
            <a:noFill/>
          </a:ln>
        </p:spPr>
        <p:txBody>
          <a:bodyPr anchorCtr="0" anchor="ctr" bIns="45700" lIns="91425" spcFirstLastPara="1" rIns="0" wrap="square" tIns="45700">
            <a:noAutofit/>
          </a:bodyPr>
          <a:lstStyle>
            <a:lvl1pPr indent="0" lvl="0" marL="0" marR="0" rtl="0" algn="r">
              <a:spcBef>
                <a:spcPts val="0"/>
              </a:spcBef>
              <a:spcAft>
                <a:spcPts val="0"/>
              </a:spcAft>
              <a:buNone/>
              <a:defRPr b="0" i="0" sz="1200" u="none" cap="none" strike="noStrike">
                <a:solidFill>
                  <a:srgbClr val="7F7F7F"/>
                </a:solidFill>
                <a:latin typeface="Arial"/>
                <a:ea typeface="Arial"/>
                <a:cs typeface="Arial"/>
                <a:sym typeface="Arial"/>
              </a:defRPr>
            </a:lvl1pPr>
            <a:lvl2pPr indent="0" lvl="1" marL="0" marR="0" rtl="0" algn="r">
              <a:spcBef>
                <a:spcPts val="0"/>
              </a:spcBef>
              <a:spcAft>
                <a:spcPts val="0"/>
              </a:spcAft>
              <a:buNone/>
              <a:defRPr b="0" i="0" sz="1200" u="none" cap="none" strike="noStrike">
                <a:solidFill>
                  <a:srgbClr val="7F7F7F"/>
                </a:solidFill>
                <a:latin typeface="Arial"/>
                <a:ea typeface="Arial"/>
                <a:cs typeface="Arial"/>
                <a:sym typeface="Arial"/>
              </a:defRPr>
            </a:lvl2pPr>
            <a:lvl3pPr indent="0" lvl="2" marL="0" marR="0" rtl="0" algn="r">
              <a:spcBef>
                <a:spcPts val="0"/>
              </a:spcBef>
              <a:spcAft>
                <a:spcPts val="0"/>
              </a:spcAft>
              <a:buNone/>
              <a:defRPr b="0" i="0" sz="1200" u="none" cap="none" strike="noStrike">
                <a:solidFill>
                  <a:srgbClr val="7F7F7F"/>
                </a:solidFill>
                <a:latin typeface="Arial"/>
                <a:ea typeface="Arial"/>
                <a:cs typeface="Arial"/>
                <a:sym typeface="Arial"/>
              </a:defRPr>
            </a:lvl3pPr>
            <a:lvl4pPr indent="0" lvl="3" marL="0" marR="0" rtl="0" algn="r">
              <a:spcBef>
                <a:spcPts val="0"/>
              </a:spcBef>
              <a:spcAft>
                <a:spcPts val="0"/>
              </a:spcAft>
              <a:buNone/>
              <a:defRPr b="0" i="0" sz="1200" u="none" cap="none" strike="noStrike">
                <a:solidFill>
                  <a:srgbClr val="7F7F7F"/>
                </a:solidFill>
                <a:latin typeface="Arial"/>
                <a:ea typeface="Arial"/>
                <a:cs typeface="Arial"/>
                <a:sym typeface="Arial"/>
              </a:defRPr>
            </a:lvl4pPr>
            <a:lvl5pPr indent="0" lvl="4" marL="0" marR="0" rtl="0" algn="r">
              <a:spcBef>
                <a:spcPts val="0"/>
              </a:spcBef>
              <a:spcAft>
                <a:spcPts val="0"/>
              </a:spcAft>
              <a:buNone/>
              <a:defRPr b="0" i="0" sz="1200" u="none" cap="none" strike="noStrike">
                <a:solidFill>
                  <a:srgbClr val="7F7F7F"/>
                </a:solidFill>
                <a:latin typeface="Arial"/>
                <a:ea typeface="Arial"/>
                <a:cs typeface="Arial"/>
                <a:sym typeface="Arial"/>
              </a:defRPr>
            </a:lvl5pPr>
            <a:lvl6pPr indent="0" lvl="5" marL="0" marR="0" rtl="0" algn="r">
              <a:spcBef>
                <a:spcPts val="0"/>
              </a:spcBef>
              <a:spcAft>
                <a:spcPts val="0"/>
              </a:spcAft>
              <a:buNone/>
              <a:defRPr b="0" i="0" sz="1200" u="none" cap="none" strike="noStrike">
                <a:solidFill>
                  <a:srgbClr val="7F7F7F"/>
                </a:solidFill>
                <a:latin typeface="Arial"/>
                <a:ea typeface="Arial"/>
                <a:cs typeface="Arial"/>
                <a:sym typeface="Arial"/>
              </a:defRPr>
            </a:lvl6pPr>
            <a:lvl7pPr indent="0" lvl="6" marL="0" marR="0" rtl="0" algn="r">
              <a:spcBef>
                <a:spcPts val="0"/>
              </a:spcBef>
              <a:spcAft>
                <a:spcPts val="0"/>
              </a:spcAft>
              <a:buNone/>
              <a:defRPr b="0" i="0" sz="1200" u="none" cap="none" strike="noStrike">
                <a:solidFill>
                  <a:srgbClr val="7F7F7F"/>
                </a:solidFill>
                <a:latin typeface="Arial"/>
                <a:ea typeface="Arial"/>
                <a:cs typeface="Arial"/>
                <a:sym typeface="Arial"/>
              </a:defRPr>
            </a:lvl7pPr>
            <a:lvl8pPr indent="0" lvl="7" marL="0" marR="0" rtl="0" algn="r">
              <a:spcBef>
                <a:spcPts val="0"/>
              </a:spcBef>
              <a:spcAft>
                <a:spcPts val="0"/>
              </a:spcAft>
              <a:buNone/>
              <a:defRPr b="0" i="0" sz="1200" u="none" cap="none" strike="noStrike">
                <a:solidFill>
                  <a:srgbClr val="7F7F7F"/>
                </a:solidFill>
                <a:latin typeface="Arial"/>
                <a:ea typeface="Arial"/>
                <a:cs typeface="Arial"/>
                <a:sym typeface="Arial"/>
              </a:defRPr>
            </a:lvl8pPr>
            <a:lvl9pPr indent="0" lvl="8" marL="0" marR="0" rtl="0" algn="r">
              <a:spcBef>
                <a:spcPts val="0"/>
              </a:spcBef>
              <a:spcAft>
                <a:spcPts val="0"/>
              </a:spcAft>
              <a:buNone/>
              <a:defRPr b="0" i="0" sz="1200" u="none" cap="none" strike="noStrike">
                <a:solidFill>
                  <a:srgbClr val="7F7F7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 Id="rId3"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9.xml"/><Relationship Id="rId3" Type="http://schemas.openxmlformats.org/officeDocument/2006/relationships/image" Target="../media/image12.jpg"/><Relationship Id="rId4" Type="http://schemas.openxmlformats.org/officeDocument/2006/relationships/image" Target="../media/image1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9.xml"/><Relationship Id="rId3" Type="http://schemas.openxmlformats.org/officeDocument/2006/relationships/image" Target="../media/image13.png"/><Relationship Id="rId4" Type="http://schemas.openxmlformats.org/officeDocument/2006/relationships/image" Target="../media/image16.png"/><Relationship Id="rId5" Type="http://schemas.openxmlformats.org/officeDocument/2006/relationships/image" Target="../media/image1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8.xml"/><Relationship Id="rId3" Type="http://schemas.openxmlformats.org/officeDocument/2006/relationships/image" Target="../media/image14.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1.xml"/><Relationship Id="rId3" Type="http://schemas.openxmlformats.org/officeDocument/2006/relationships/image" Target="../media/image19.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2.xml"/><Relationship Id="rId3" Type="http://schemas.openxmlformats.org/officeDocument/2006/relationships/image" Target="../media/image18.png"/><Relationship Id="rId4" Type="http://schemas.openxmlformats.org/officeDocument/2006/relationships/image" Target="../media/image17.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7.xml"/><Relationship Id="rId3" Type="http://schemas.openxmlformats.org/officeDocument/2006/relationships/image" Target="../media/image2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 Id="rId3" Type="http://schemas.openxmlformats.org/officeDocument/2006/relationships/image" Target="../media/image8.png"/><Relationship Id="rId4" Type="http://schemas.openxmlformats.org/officeDocument/2006/relationships/image" Target="../media/image10.png"/><Relationship Id="rId5"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
          <p:cNvSpPr txBox="1"/>
          <p:nvPr>
            <p:ph type="title"/>
          </p:nvPr>
        </p:nvSpPr>
        <p:spPr>
          <a:xfrm>
            <a:off x="5454500" y="382774"/>
            <a:ext cx="3411900" cy="2850600"/>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3000"/>
              <a:buFont typeface="Arial"/>
              <a:buNone/>
            </a:pPr>
            <a:r>
              <a:rPr b="1" lang="en-US" sz="3000"/>
              <a:t>THE BROWN ACT</a:t>
            </a:r>
            <a:br>
              <a:rPr b="1" lang="en-US" sz="3000"/>
            </a:br>
            <a:r>
              <a:rPr b="1" lang="en-US" sz="3000"/>
              <a:t>MAKING THE PROCESS WORK FOR YOU</a:t>
            </a:r>
            <a:endParaRPr/>
          </a:p>
        </p:txBody>
      </p:sp>
      <p:sp>
        <p:nvSpPr>
          <p:cNvPr id="71" name="Google Shape;71;p1"/>
          <p:cNvSpPr txBox="1"/>
          <p:nvPr>
            <p:ph idx="4294967295" type="subTitle"/>
          </p:nvPr>
        </p:nvSpPr>
        <p:spPr>
          <a:xfrm>
            <a:off x="5579645" y="4074774"/>
            <a:ext cx="3286800" cy="1835700"/>
          </a:xfrm>
          <a:prstGeom prst="rect">
            <a:avLst/>
          </a:prstGeom>
          <a:noFill/>
          <a:ln>
            <a:noFill/>
          </a:ln>
        </p:spPr>
        <p:txBody>
          <a:bodyPr anchorCtr="0" anchor="t" bIns="45700" lIns="91425" spcFirstLastPara="1" rIns="91425" wrap="square" tIns="45700">
            <a:normAutofit fontScale="55000" lnSpcReduction="20000"/>
          </a:bodyPr>
          <a:lstStyle/>
          <a:p>
            <a:pPr indent="0" lvl="0" marL="0" rtl="0" algn="ctr">
              <a:spcBef>
                <a:spcPts val="0"/>
              </a:spcBef>
              <a:spcAft>
                <a:spcPts val="0"/>
              </a:spcAft>
              <a:buSzPct val="60931"/>
              <a:buNone/>
            </a:pPr>
            <a:r>
              <a:rPr lang="en-US" sz="3600">
                <a:solidFill>
                  <a:schemeClr val="dk1"/>
                </a:solidFill>
              </a:rPr>
              <a:t>Manuel Velez</a:t>
            </a:r>
            <a:endParaRPr sz="3600">
              <a:solidFill>
                <a:schemeClr val="dk1"/>
              </a:solidFill>
            </a:endParaRPr>
          </a:p>
          <a:p>
            <a:pPr indent="0" lvl="0" marL="0" rtl="0" algn="ctr">
              <a:spcBef>
                <a:spcPts val="0"/>
              </a:spcBef>
              <a:spcAft>
                <a:spcPts val="0"/>
              </a:spcAft>
              <a:buSzPct val="60931"/>
              <a:buNone/>
            </a:pPr>
            <a:r>
              <a:rPr lang="en-US" sz="3600">
                <a:solidFill>
                  <a:schemeClr val="dk1"/>
                </a:solidFill>
              </a:rPr>
              <a:t> </a:t>
            </a:r>
            <a:r>
              <a:rPr lang="en-US" sz="2400">
                <a:solidFill>
                  <a:schemeClr val="dk1"/>
                </a:solidFill>
              </a:rPr>
              <a:t>AREA </a:t>
            </a:r>
            <a:r>
              <a:rPr lang="en-US">
                <a:solidFill>
                  <a:schemeClr val="dk1"/>
                </a:solidFill>
              </a:rPr>
              <a:t>D</a:t>
            </a:r>
            <a:r>
              <a:rPr lang="en-US" sz="2400">
                <a:solidFill>
                  <a:schemeClr val="dk1"/>
                </a:solidFill>
              </a:rPr>
              <a:t> REPRESENTATIVE </a:t>
            </a:r>
            <a:endParaRPr sz="2400"/>
          </a:p>
          <a:p>
            <a:pPr indent="0" lvl="0" marL="0" rtl="0" algn="ctr">
              <a:spcBef>
                <a:spcPts val="400"/>
              </a:spcBef>
              <a:spcAft>
                <a:spcPts val="0"/>
              </a:spcAft>
              <a:buSzPct val="60931"/>
              <a:buNone/>
            </a:pPr>
            <a:r>
              <a:rPr lang="en-US" sz="3600">
                <a:solidFill>
                  <a:schemeClr val="dk1"/>
                </a:solidFill>
              </a:rPr>
              <a:t>Eric Wada</a:t>
            </a:r>
            <a:endParaRPr sz="3600">
              <a:solidFill>
                <a:schemeClr val="dk1"/>
              </a:solidFill>
            </a:endParaRPr>
          </a:p>
          <a:p>
            <a:pPr indent="0" lvl="0" marL="0" rtl="0" algn="ctr">
              <a:spcBef>
                <a:spcPts val="400"/>
              </a:spcBef>
              <a:spcAft>
                <a:spcPts val="0"/>
              </a:spcAft>
              <a:buSzPct val="91397"/>
              <a:buNone/>
            </a:pPr>
            <a:r>
              <a:rPr lang="en-US">
                <a:solidFill>
                  <a:schemeClr val="dk1"/>
                </a:solidFill>
              </a:rPr>
              <a:t>North Representative</a:t>
            </a:r>
            <a:endParaRPr sz="2400">
              <a:solidFill>
                <a:schemeClr val="dk1"/>
              </a:solidFill>
            </a:endParaRPr>
          </a:p>
          <a:p>
            <a:pPr indent="0" lvl="0" marL="0" rtl="0" algn="ctr">
              <a:spcBef>
                <a:spcPts val="400"/>
              </a:spcBef>
              <a:spcAft>
                <a:spcPts val="0"/>
              </a:spcAft>
              <a:buSzPct val="91397"/>
              <a:buNone/>
            </a:pPr>
            <a:r>
              <a:t/>
            </a:r>
            <a:endParaRPr sz="2400"/>
          </a:p>
          <a:p>
            <a:pPr indent="0" lvl="0" marL="0" rtl="0" algn="ctr">
              <a:spcBef>
                <a:spcPts val="0"/>
              </a:spcBef>
              <a:spcAft>
                <a:spcPts val="0"/>
              </a:spcAft>
              <a:buSzPct val="85000"/>
              <a:buNone/>
            </a:pPr>
            <a:r>
              <a:rPr b="1" lang="en-US" sz="2400">
                <a:solidFill>
                  <a:schemeClr val="dk1"/>
                </a:solidFill>
              </a:rPr>
              <a:t>FACULTY LEADERSHIP INSTITUTE</a:t>
            </a:r>
            <a:endParaRPr/>
          </a:p>
          <a:p>
            <a:pPr indent="0" lvl="0" marL="0" rtl="0" algn="ctr">
              <a:spcBef>
                <a:spcPts val="0"/>
              </a:spcBef>
              <a:spcAft>
                <a:spcPts val="0"/>
              </a:spcAft>
              <a:buSzPct val="85000"/>
              <a:buNone/>
            </a:pPr>
            <a:r>
              <a:rPr b="1" lang="en-US" sz="2400">
                <a:solidFill>
                  <a:schemeClr val="dk1"/>
                </a:solidFill>
              </a:rPr>
              <a:t>Sacramento</a:t>
            </a:r>
            <a:endParaRPr/>
          </a:p>
          <a:p>
            <a:pPr indent="0" lvl="0" marL="0" rtl="0" algn="ctr">
              <a:spcBef>
                <a:spcPts val="0"/>
              </a:spcBef>
              <a:spcAft>
                <a:spcPts val="0"/>
              </a:spcAft>
              <a:buSzPct val="85000"/>
              <a:buNone/>
            </a:pPr>
            <a:r>
              <a:rPr b="1" lang="en-US" sz="2400">
                <a:solidFill>
                  <a:schemeClr val="dk1"/>
                </a:solidFill>
              </a:rPr>
              <a:t>JUNE 15-18, 20</a:t>
            </a:r>
            <a:r>
              <a:rPr b="1" lang="en-US">
                <a:solidFill>
                  <a:schemeClr val="dk1"/>
                </a:solidFill>
              </a:rPr>
              <a:t>22</a:t>
            </a:r>
            <a:endParaRPr sz="2400"/>
          </a:p>
          <a:p>
            <a:pPr indent="0" lvl="0" marL="0" rtl="0" algn="l">
              <a:spcBef>
                <a:spcPts val="372"/>
              </a:spcBef>
              <a:spcAft>
                <a:spcPts val="0"/>
              </a:spcAft>
              <a:buSzPct val="85000"/>
              <a:buNone/>
            </a:pPr>
            <a:r>
              <a:t/>
            </a:r>
            <a:endParaRPr sz="24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0"/>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2"/>
              </a:buClr>
              <a:buSzPts val="4000"/>
              <a:buFont typeface="Calibri"/>
              <a:buNone/>
            </a:pPr>
            <a:r>
              <a:rPr lang="en-US" sz="4000">
                <a:latin typeface="Calibri"/>
                <a:ea typeface="Calibri"/>
                <a:cs typeface="Calibri"/>
                <a:sym typeface="Calibri"/>
              </a:rPr>
              <a:t>Appointed Bodies – Temporary  Advisory Committee Exception</a:t>
            </a:r>
            <a:endParaRPr sz="4000">
              <a:latin typeface="Calibri"/>
              <a:ea typeface="Calibri"/>
              <a:cs typeface="Calibri"/>
              <a:sym typeface="Calibri"/>
            </a:endParaRPr>
          </a:p>
        </p:txBody>
      </p:sp>
      <p:sp>
        <p:nvSpPr>
          <p:cNvPr id="129" name="Google Shape;129;p10"/>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lnSpcReduction="10000"/>
          </a:bodyPr>
          <a:lstStyle/>
          <a:p>
            <a:pPr indent="-172720" lvl="0" marL="137160" rtl="0" algn="l">
              <a:spcBef>
                <a:spcPts val="0"/>
              </a:spcBef>
              <a:spcAft>
                <a:spcPts val="0"/>
              </a:spcAft>
              <a:buSzPts val="2720"/>
              <a:buChar char="•"/>
            </a:pPr>
            <a:r>
              <a:rPr lang="en-US" sz="3200">
                <a:latin typeface="Calibri"/>
                <a:ea typeface="Calibri"/>
                <a:cs typeface="Calibri"/>
                <a:sym typeface="Calibri"/>
              </a:rPr>
              <a:t>Ad Hoc:  “Made or happening only for a particular purpose or need.”  </a:t>
            </a:r>
            <a:endParaRPr sz="3200">
              <a:latin typeface="Calibri"/>
              <a:ea typeface="Calibri"/>
              <a:cs typeface="Calibri"/>
              <a:sym typeface="Calibri"/>
            </a:endParaRPr>
          </a:p>
          <a:p>
            <a:pPr indent="-172720" lvl="0" marL="137160" rtl="0" algn="l">
              <a:spcBef>
                <a:spcPts val="640"/>
              </a:spcBef>
              <a:spcAft>
                <a:spcPts val="0"/>
              </a:spcAft>
              <a:buSzPts val="2720"/>
              <a:buChar char="•"/>
            </a:pPr>
            <a:r>
              <a:rPr lang="en-US" sz="3200">
                <a:latin typeface="Calibri"/>
                <a:ea typeface="Calibri"/>
                <a:cs typeface="Calibri"/>
                <a:sym typeface="Calibri"/>
              </a:rPr>
              <a:t>A temporary advisory committee </a:t>
            </a:r>
            <a:r>
              <a:rPr b="1" lang="en-US" sz="3200">
                <a:latin typeface="Calibri"/>
                <a:ea typeface="Calibri"/>
                <a:cs typeface="Calibri"/>
                <a:sym typeface="Calibri"/>
              </a:rPr>
              <a:t>composed solely of less than a quorum</a:t>
            </a:r>
            <a:r>
              <a:rPr lang="en-US" sz="3200">
                <a:latin typeface="Calibri"/>
                <a:ea typeface="Calibri"/>
                <a:cs typeface="Calibri"/>
                <a:sym typeface="Calibri"/>
              </a:rPr>
              <a:t> of the legislative body that serves a limited or single purpose, that is not perpetual, and that will be dissolved once its specific task is completed is not subject to the Brown Act. </a:t>
            </a:r>
            <a:endParaRPr sz="3200">
              <a:latin typeface="Calibri"/>
              <a:ea typeface="Calibri"/>
              <a:cs typeface="Calibri"/>
              <a:sym typeface="Calibri"/>
            </a:endParaRPr>
          </a:p>
          <a:p>
            <a:pPr indent="0" lvl="0" marL="0" rtl="0" algn="l">
              <a:spcBef>
                <a:spcPts val="360"/>
              </a:spcBef>
              <a:spcAft>
                <a:spcPts val="0"/>
              </a:spcAft>
              <a:buSzPts val="1530"/>
              <a:buNone/>
            </a:pPr>
            <a:r>
              <a:rPr lang="en-US"/>
              <a:t>   </a:t>
            </a:r>
            <a:endParaRPr/>
          </a:p>
          <a:p>
            <a:pPr indent="0" lvl="1" marL="457200" rtl="0" algn="l">
              <a:spcBef>
                <a:spcPts val="300"/>
              </a:spcBef>
              <a:spcAft>
                <a:spcPts val="0"/>
              </a:spcAft>
              <a:buSzPts val="1275"/>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xEl>
                                              <p:pRg end="0" st="0"/>
                                            </p:txEl>
                                          </p:spTgt>
                                        </p:tgtEl>
                                        <p:attrNameLst>
                                          <p:attrName>style.visibility</p:attrName>
                                        </p:attrNameLst>
                                      </p:cBhvr>
                                      <p:to>
                                        <p:strVal val="visible"/>
                                      </p:to>
                                    </p:set>
                                    <p:animEffect filter="fade" transition="in">
                                      <p:cBhvr>
                                        <p:cTn dur="500"/>
                                        <p:tgtEl>
                                          <p:spTgt spid="12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xEl>
                                              <p:pRg end="1" st="1"/>
                                            </p:txEl>
                                          </p:spTgt>
                                        </p:tgtEl>
                                        <p:attrNameLst>
                                          <p:attrName>style.visibility</p:attrName>
                                        </p:attrNameLst>
                                      </p:cBhvr>
                                      <p:to>
                                        <p:strVal val="visible"/>
                                      </p:to>
                                    </p:set>
                                    <p:animEffect filter="fade" transition="in">
                                      <p:cBhvr>
                                        <p:cTn dur="500"/>
                                        <p:tgtEl>
                                          <p:spTgt spid="12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xEl>
                                              <p:pRg end="2" st="2"/>
                                            </p:txEl>
                                          </p:spTgt>
                                        </p:tgtEl>
                                        <p:attrNameLst>
                                          <p:attrName>style.visibility</p:attrName>
                                        </p:attrNameLst>
                                      </p:cBhvr>
                                      <p:to>
                                        <p:strVal val="visible"/>
                                      </p:to>
                                    </p:set>
                                    <p:animEffect filter="fade" transition="in">
                                      <p:cBhvr>
                                        <p:cTn dur="500"/>
                                        <p:tgtEl>
                                          <p:spTgt spid="12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xEl>
                                              <p:pRg end="3" st="3"/>
                                            </p:txEl>
                                          </p:spTgt>
                                        </p:tgtEl>
                                        <p:attrNameLst>
                                          <p:attrName>style.visibility</p:attrName>
                                        </p:attrNameLst>
                                      </p:cBhvr>
                                      <p:to>
                                        <p:strVal val="visible"/>
                                      </p:to>
                                    </p:set>
                                    <p:animEffect filter="fade" transition="in">
                                      <p:cBhvr>
                                        <p:cTn dur="500"/>
                                        <p:tgtEl>
                                          <p:spTgt spid="129">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1"/>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Salton Sea CCD</a:t>
            </a:r>
            <a:endParaRPr sz="4400">
              <a:latin typeface="Calibri"/>
              <a:ea typeface="Calibri"/>
              <a:cs typeface="Calibri"/>
              <a:sym typeface="Calibri"/>
            </a:endParaRPr>
          </a:p>
        </p:txBody>
      </p:sp>
      <p:sp>
        <p:nvSpPr>
          <p:cNvPr id="135" name="Google Shape;135;p11"/>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Autofit/>
          </a:bodyPr>
          <a:lstStyle/>
          <a:p>
            <a:pPr indent="-172720" lvl="0" marL="137160" rtl="0" algn="l">
              <a:spcBef>
                <a:spcPts val="0"/>
              </a:spcBef>
              <a:spcAft>
                <a:spcPts val="0"/>
              </a:spcAft>
              <a:buSzPts val="2720"/>
              <a:buChar char="•"/>
            </a:pPr>
            <a:r>
              <a:rPr lang="en-US" sz="3200">
                <a:latin typeface="Calibri"/>
                <a:ea typeface="Calibri"/>
                <a:cs typeface="Calibri"/>
                <a:sym typeface="Calibri"/>
              </a:rPr>
              <a:t>The Salton Sea CCD Board of Trustees establishes a two member advisory committee to make a recommendation on a new mascot for Salton Sea College.  </a:t>
            </a:r>
            <a:endParaRPr/>
          </a:p>
          <a:p>
            <a:pPr indent="-172720" lvl="0" marL="137160" rtl="0" algn="l">
              <a:spcBef>
                <a:spcPts val="640"/>
              </a:spcBef>
              <a:spcAft>
                <a:spcPts val="0"/>
              </a:spcAft>
              <a:buSzPts val="2720"/>
              <a:buChar char="•"/>
            </a:pPr>
            <a:r>
              <a:rPr lang="en-US" sz="3200">
                <a:latin typeface="Calibri"/>
                <a:ea typeface="Calibri"/>
                <a:cs typeface="Calibri"/>
                <a:sym typeface="Calibri"/>
              </a:rPr>
              <a:t>The mascot committee’s two members are both members of the Salton Sea CCD Board of Trustees.  </a:t>
            </a:r>
            <a:endParaRPr/>
          </a:p>
          <a:p>
            <a:pPr indent="-172720" lvl="0" marL="137160" rtl="0" algn="l">
              <a:spcBef>
                <a:spcPts val="640"/>
              </a:spcBef>
              <a:spcAft>
                <a:spcPts val="0"/>
              </a:spcAft>
              <a:buSzPts val="2720"/>
              <a:buChar char="•"/>
            </a:pPr>
            <a:r>
              <a:rPr lang="en-US" sz="3200">
                <a:latin typeface="Calibri"/>
                <a:ea typeface="Calibri"/>
                <a:cs typeface="Calibri"/>
                <a:sym typeface="Calibri"/>
              </a:rPr>
              <a:t>Are the meetings of this mascot committee subject to the Brown Act?  </a:t>
            </a:r>
            <a:endParaRPr/>
          </a:p>
        </p:txBody>
      </p:sp>
      <p:pic>
        <p:nvPicPr>
          <p:cNvPr id="136" name="Google Shape;136;p11"/>
          <p:cNvPicPr preferRelativeResize="0"/>
          <p:nvPr/>
        </p:nvPicPr>
        <p:blipFill rotWithShape="1">
          <a:blip r:embed="rId3">
            <a:alphaModFix/>
          </a:blip>
          <a:srcRect b="0" l="0" r="0" t="0"/>
          <a:stretch/>
        </p:blipFill>
        <p:spPr>
          <a:xfrm>
            <a:off x="7650479" y="593035"/>
            <a:ext cx="893135" cy="1219200"/>
          </a:xfrm>
          <a:prstGeom prst="rect">
            <a:avLst/>
          </a:prstGeom>
          <a:noFill/>
          <a:ln>
            <a:noFill/>
          </a:ln>
        </p:spPr>
      </p:pic>
      <p:sp>
        <p:nvSpPr>
          <p:cNvPr id="137" name="Google Shape;137;p11"/>
          <p:cNvSpPr txBox="1"/>
          <p:nvPr/>
        </p:nvSpPr>
        <p:spPr>
          <a:xfrm>
            <a:off x="5474472" y="5359698"/>
            <a:ext cx="2057400" cy="92333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5400" u="none" cap="none" strike="noStrike">
                <a:solidFill>
                  <a:srgbClr val="FF0000"/>
                </a:solidFill>
                <a:latin typeface="Arial"/>
                <a:ea typeface="Arial"/>
                <a:cs typeface="Arial"/>
                <a:sym typeface="Arial"/>
              </a:rPr>
              <a:t>NO!</a:t>
            </a:r>
            <a:endParaRPr b="1" i="0" sz="5400" u="none" cap="none" strike="noStrike">
              <a:solidFill>
                <a:srgbClr val="FF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5">
                                            <p:txEl>
                                              <p:pRg end="0" st="0"/>
                                            </p:txEl>
                                          </p:spTgt>
                                        </p:tgtEl>
                                        <p:attrNameLst>
                                          <p:attrName>style.visibility</p:attrName>
                                        </p:attrNameLst>
                                      </p:cBhvr>
                                      <p:to>
                                        <p:strVal val="visible"/>
                                      </p:to>
                                    </p:set>
                                    <p:animEffect filter="fade" transition="in">
                                      <p:cBhvr>
                                        <p:cTn dur="500"/>
                                        <p:tgtEl>
                                          <p:spTgt spid="13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5">
                                            <p:txEl>
                                              <p:pRg end="1" st="1"/>
                                            </p:txEl>
                                          </p:spTgt>
                                        </p:tgtEl>
                                        <p:attrNameLst>
                                          <p:attrName>style.visibility</p:attrName>
                                        </p:attrNameLst>
                                      </p:cBhvr>
                                      <p:to>
                                        <p:strVal val="visible"/>
                                      </p:to>
                                    </p:set>
                                    <p:animEffect filter="fade" transition="in">
                                      <p:cBhvr>
                                        <p:cTn dur="500"/>
                                        <p:tgtEl>
                                          <p:spTgt spid="13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5">
                                            <p:txEl>
                                              <p:pRg end="2" st="2"/>
                                            </p:txEl>
                                          </p:spTgt>
                                        </p:tgtEl>
                                        <p:attrNameLst>
                                          <p:attrName>style.visibility</p:attrName>
                                        </p:attrNameLst>
                                      </p:cBhvr>
                                      <p:to>
                                        <p:strVal val="visible"/>
                                      </p:to>
                                    </p:set>
                                    <p:animEffect filter="fade" transition="in">
                                      <p:cBhvr>
                                        <p:cTn dur="500"/>
                                        <p:tgtEl>
                                          <p:spTgt spid="13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gtEl>
                                        <p:attrNameLst>
                                          <p:attrName>style.visibility</p:attrName>
                                        </p:attrNameLst>
                                      </p:cBhvr>
                                      <p:to>
                                        <p:strVal val="visible"/>
                                      </p:to>
                                    </p:set>
                                    <p:animEffect filter="fade" transition="in">
                                      <p:cBhvr>
                                        <p:cTn dur="1000"/>
                                        <p:tgtEl>
                                          <p:spTgt spid="13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12"/>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Private Entities</a:t>
            </a:r>
            <a:endParaRPr sz="4400">
              <a:latin typeface="Calibri"/>
              <a:ea typeface="Calibri"/>
              <a:cs typeface="Calibri"/>
              <a:sym typeface="Calibri"/>
            </a:endParaRPr>
          </a:p>
        </p:txBody>
      </p:sp>
      <p:sp>
        <p:nvSpPr>
          <p:cNvPr id="143" name="Google Shape;143;p12"/>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lnSpcReduction="10000"/>
          </a:bodyPr>
          <a:lstStyle/>
          <a:p>
            <a:pPr indent="-151130" lvl="0" marL="137160" rtl="0" algn="l">
              <a:spcBef>
                <a:spcPts val="0"/>
              </a:spcBef>
              <a:spcAft>
                <a:spcPts val="0"/>
              </a:spcAft>
              <a:buSzPts val="2380"/>
              <a:buChar char="•"/>
            </a:pPr>
            <a:r>
              <a:rPr lang="en-US" sz="2800">
                <a:latin typeface="Calibri"/>
                <a:ea typeface="Calibri"/>
                <a:cs typeface="Calibri"/>
                <a:sym typeface="Calibri"/>
              </a:rPr>
              <a:t>Certain private entities are subject to the Brown Act</a:t>
            </a:r>
            <a:endParaRPr/>
          </a:p>
          <a:p>
            <a:pPr indent="-151130" lvl="0" marL="137160" rtl="0" algn="l">
              <a:spcBef>
                <a:spcPts val="560"/>
              </a:spcBef>
              <a:spcAft>
                <a:spcPts val="0"/>
              </a:spcAft>
              <a:buSzPts val="2380"/>
              <a:buChar char="•"/>
            </a:pPr>
            <a:r>
              <a:rPr lang="en-US" sz="2800">
                <a:latin typeface="Calibri"/>
                <a:ea typeface="Calibri"/>
                <a:cs typeface="Calibri"/>
                <a:sym typeface="Calibri"/>
              </a:rPr>
              <a:t>The governing body of any private organization that is either: (1) created by the legislative body in order to exercise authority that may lawfully be delegated to a private entity; or (2) receives agency funding and whose governing board includes a member of the legislative body appointed as a full voting member of the private entity’s governing board. </a:t>
            </a:r>
            <a:endParaRPr/>
          </a:p>
          <a:p>
            <a:pPr indent="0" lvl="0" marL="137160" rtl="0" algn="l">
              <a:spcBef>
                <a:spcPts val="560"/>
              </a:spcBef>
              <a:spcAft>
                <a:spcPts val="0"/>
              </a:spcAft>
              <a:buSzPts val="2380"/>
              <a:buNone/>
            </a:pPr>
            <a:r>
              <a:t/>
            </a:r>
            <a:endParaRPr sz="2800">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13"/>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2"/>
              </a:buClr>
              <a:buSzPts val="4000"/>
              <a:buFont typeface="Calibri"/>
              <a:buNone/>
            </a:pPr>
            <a:r>
              <a:rPr lang="en-US" sz="4000">
                <a:latin typeface="Calibri"/>
                <a:ea typeface="Calibri"/>
                <a:cs typeface="Calibri"/>
                <a:sym typeface="Calibri"/>
              </a:rPr>
              <a:t>What About Local Academic Senates? </a:t>
            </a:r>
            <a:endParaRPr sz="4000">
              <a:latin typeface="Calibri"/>
              <a:ea typeface="Calibri"/>
              <a:cs typeface="Calibri"/>
              <a:sym typeface="Calibri"/>
            </a:endParaRPr>
          </a:p>
        </p:txBody>
      </p:sp>
      <p:sp>
        <p:nvSpPr>
          <p:cNvPr id="149" name="Google Shape;149;p13"/>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a:bodyPr>
          <a:lstStyle/>
          <a:p>
            <a:pPr indent="-172720" lvl="0" marL="137160" rtl="0" algn="l">
              <a:spcBef>
                <a:spcPts val="0"/>
              </a:spcBef>
              <a:spcAft>
                <a:spcPts val="0"/>
              </a:spcAft>
              <a:buSzPts val="2720"/>
              <a:buChar char="•"/>
            </a:pPr>
            <a:r>
              <a:rPr lang="en-US" sz="3200">
                <a:latin typeface="Calibri"/>
                <a:ea typeface="Calibri"/>
                <a:cs typeface="Calibri"/>
                <a:sym typeface="Calibri"/>
              </a:rPr>
              <a:t>A “legislative body” includes “a commission, committee, board, </a:t>
            </a:r>
            <a:r>
              <a:rPr lang="en-US" sz="3200" u="sng">
                <a:latin typeface="Calibri"/>
                <a:ea typeface="Calibri"/>
                <a:cs typeface="Calibri"/>
                <a:sym typeface="Calibri"/>
              </a:rPr>
              <a:t>or other body of a local agency</a:t>
            </a:r>
            <a:r>
              <a:rPr lang="en-US" sz="3200">
                <a:latin typeface="Calibri"/>
                <a:ea typeface="Calibri"/>
                <a:cs typeface="Calibri"/>
                <a:sym typeface="Calibri"/>
              </a:rPr>
              <a:t>, whether permanent or temporary, decision-making or advisory, created by charter, ordinance, resolution, or formal action of the legislative body.”  </a:t>
            </a:r>
            <a:endParaRPr/>
          </a:p>
          <a:p>
            <a:pPr indent="-172720" lvl="0" marL="137160" rtl="0" algn="l">
              <a:spcBef>
                <a:spcPts val="640"/>
              </a:spcBef>
              <a:spcAft>
                <a:spcPts val="0"/>
              </a:spcAft>
              <a:buSzPts val="2720"/>
              <a:buChar char="•"/>
            </a:pPr>
            <a:r>
              <a:rPr lang="en-US" sz="3200">
                <a:latin typeface="Calibri"/>
                <a:ea typeface="Calibri"/>
                <a:cs typeface="Calibri"/>
                <a:sym typeface="Calibri"/>
              </a:rPr>
              <a:t>Is a local academic senate an advisory body of the community college district board of trustees? </a:t>
            </a:r>
            <a:endParaRPr sz="3200">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14"/>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000"/>
              <a:buFont typeface="Calibri"/>
              <a:buNone/>
            </a:pPr>
            <a:r>
              <a:rPr lang="en-US" sz="4000">
                <a:latin typeface="Calibri"/>
                <a:ea typeface="Calibri"/>
                <a:cs typeface="Calibri"/>
                <a:sym typeface="Calibri"/>
              </a:rPr>
              <a:t>What About Local Academic Senates? </a:t>
            </a:r>
            <a:endParaRPr sz="4000">
              <a:latin typeface="Calibri"/>
              <a:ea typeface="Calibri"/>
              <a:cs typeface="Calibri"/>
              <a:sym typeface="Calibri"/>
            </a:endParaRPr>
          </a:p>
        </p:txBody>
      </p:sp>
      <p:sp>
        <p:nvSpPr>
          <p:cNvPr id="155" name="Google Shape;155;p14"/>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lnSpcReduction="20000"/>
          </a:bodyPr>
          <a:lstStyle/>
          <a:p>
            <a:pPr indent="-172720" lvl="0" marL="137160" rtl="0" algn="l">
              <a:spcBef>
                <a:spcPts val="0"/>
              </a:spcBef>
              <a:spcAft>
                <a:spcPts val="0"/>
              </a:spcAft>
              <a:buSzPts val="2720"/>
              <a:buChar char="•"/>
            </a:pPr>
            <a:r>
              <a:rPr lang="en-US" sz="3200">
                <a:latin typeface="Calibri"/>
                <a:ea typeface="Calibri"/>
                <a:cs typeface="Calibri"/>
                <a:sym typeface="Calibri"/>
              </a:rPr>
              <a:t>Title 5, section 53200(b) defines </a:t>
            </a:r>
            <a:r>
              <a:rPr i="1" lang="en-US" sz="3200">
                <a:latin typeface="Calibri"/>
                <a:ea typeface="Calibri"/>
                <a:cs typeface="Calibri"/>
                <a:sym typeface="Calibri"/>
              </a:rPr>
              <a:t>academic senate</a:t>
            </a:r>
            <a:r>
              <a:rPr lang="en-US" sz="3200">
                <a:latin typeface="Calibri"/>
                <a:ea typeface="Calibri"/>
                <a:cs typeface="Calibri"/>
                <a:sym typeface="Calibri"/>
              </a:rPr>
              <a:t>:</a:t>
            </a:r>
            <a:endParaRPr/>
          </a:p>
          <a:p>
            <a:pPr indent="-151130" lvl="1" marL="342900" rtl="0" algn="l">
              <a:spcBef>
                <a:spcPts val="560"/>
              </a:spcBef>
              <a:spcAft>
                <a:spcPts val="0"/>
              </a:spcAft>
              <a:buSzPts val="2380"/>
              <a:buChar char="•"/>
            </a:pPr>
            <a:r>
              <a:rPr lang="en-US" sz="2800">
                <a:latin typeface="Calibri"/>
                <a:ea typeface="Calibri"/>
                <a:cs typeface="Calibri"/>
                <a:sym typeface="Calibri"/>
              </a:rPr>
              <a:t>“an organization…</a:t>
            </a:r>
            <a:r>
              <a:rPr lang="en-US" sz="2800" u="sng">
                <a:latin typeface="Calibri"/>
                <a:ea typeface="Calibri"/>
                <a:cs typeface="Calibri"/>
                <a:sym typeface="Calibri"/>
              </a:rPr>
              <a:t>whose primary function </a:t>
            </a:r>
            <a:r>
              <a:rPr lang="en-US" sz="2800">
                <a:latin typeface="Calibri"/>
                <a:ea typeface="Calibri"/>
                <a:cs typeface="Calibri"/>
                <a:sym typeface="Calibri"/>
              </a:rPr>
              <a:t>is, as the representative of the faculty, </a:t>
            </a:r>
            <a:r>
              <a:rPr lang="en-US" sz="2800" u="sng">
                <a:latin typeface="Calibri"/>
                <a:ea typeface="Calibri"/>
                <a:cs typeface="Calibri"/>
                <a:sym typeface="Calibri"/>
              </a:rPr>
              <a:t>to make recommendations</a:t>
            </a:r>
            <a:r>
              <a:rPr lang="en-US" sz="2800">
                <a:latin typeface="Calibri"/>
                <a:ea typeface="Calibri"/>
                <a:cs typeface="Calibri"/>
                <a:sym typeface="Calibri"/>
              </a:rPr>
              <a:t> to the administration of a college and to </a:t>
            </a:r>
            <a:r>
              <a:rPr lang="en-US" sz="2800" u="sng">
                <a:latin typeface="Calibri"/>
                <a:ea typeface="Calibri"/>
                <a:cs typeface="Calibri"/>
                <a:sym typeface="Calibri"/>
              </a:rPr>
              <a:t>the governing board</a:t>
            </a:r>
            <a:r>
              <a:rPr lang="en-US" sz="2800">
                <a:latin typeface="Calibri"/>
                <a:ea typeface="Calibri"/>
                <a:cs typeface="Calibri"/>
                <a:sym typeface="Calibri"/>
              </a:rPr>
              <a:t> of a district with respect to academic and professional matters.”  </a:t>
            </a:r>
            <a:endParaRPr/>
          </a:p>
          <a:p>
            <a:pPr indent="-172720" lvl="0" marL="137160" rtl="0" algn="l">
              <a:spcBef>
                <a:spcPts val="640"/>
              </a:spcBef>
              <a:spcAft>
                <a:spcPts val="0"/>
              </a:spcAft>
              <a:buSzPts val="2720"/>
              <a:buChar char="•"/>
            </a:pPr>
            <a:r>
              <a:rPr lang="en-US" sz="3200">
                <a:latin typeface="Calibri"/>
                <a:ea typeface="Calibri"/>
                <a:cs typeface="Calibri"/>
                <a:sym typeface="Calibri"/>
              </a:rPr>
              <a:t>By definition an academic senate is an advisory body to the district board of trustees</a:t>
            </a:r>
            <a:endParaRPr/>
          </a:p>
          <a:p>
            <a:pPr indent="0" lvl="1" marL="457200" rtl="0" algn="l">
              <a:spcBef>
                <a:spcPts val="300"/>
              </a:spcBef>
              <a:spcAft>
                <a:spcPts val="0"/>
              </a:spcAft>
              <a:buSzPts val="1275"/>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15"/>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000"/>
              <a:buFont typeface="Calibri"/>
              <a:buNone/>
            </a:pPr>
            <a:r>
              <a:rPr lang="en-US" sz="4000">
                <a:latin typeface="Calibri"/>
                <a:ea typeface="Calibri"/>
                <a:cs typeface="Calibri"/>
                <a:sym typeface="Calibri"/>
              </a:rPr>
              <a:t>What About Local Academic Senates? </a:t>
            </a:r>
            <a:endParaRPr sz="4000">
              <a:latin typeface="Calibri"/>
              <a:ea typeface="Calibri"/>
              <a:cs typeface="Calibri"/>
              <a:sym typeface="Calibri"/>
            </a:endParaRPr>
          </a:p>
        </p:txBody>
      </p:sp>
      <p:sp>
        <p:nvSpPr>
          <p:cNvPr id="161" name="Google Shape;161;p15"/>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a:bodyPr>
          <a:lstStyle/>
          <a:p>
            <a:pPr indent="-172720" lvl="0" marL="137160" rtl="0" algn="l">
              <a:spcBef>
                <a:spcPts val="0"/>
              </a:spcBef>
              <a:spcAft>
                <a:spcPts val="0"/>
              </a:spcAft>
              <a:buSzPts val="2720"/>
              <a:buChar char="•"/>
            </a:pPr>
            <a:r>
              <a:rPr lang="en-US" sz="3200">
                <a:latin typeface="Calibri"/>
                <a:ea typeface="Calibri"/>
                <a:cs typeface="Calibri"/>
                <a:sym typeface="Calibri"/>
              </a:rPr>
              <a:t>A “legislative body” includes “a commission, committee, board, or other body of a local agency, whether permanent or temporary, decision-making or advisory, </a:t>
            </a:r>
            <a:r>
              <a:rPr lang="en-US" sz="3200" u="sng">
                <a:latin typeface="Calibri"/>
                <a:ea typeface="Calibri"/>
                <a:cs typeface="Calibri"/>
                <a:sym typeface="Calibri"/>
              </a:rPr>
              <a:t>created by</a:t>
            </a:r>
            <a:r>
              <a:rPr lang="en-US" sz="3200">
                <a:latin typeface="Calibri"/>
                <a:ea typeface="Calibri"/>
                <a:cs typeface="Calibri"/>
                <a:sym typeface="Calibri"/>
              </a:rPr>
              <a:t> charter, ordinance, resolution, or </a:t>
            </a:r>
            <a:r>
              <a:rPr lang="en-US" sz="3200" u="sng">
                <a:latin typeface="Calibri"/>
                <a:ea typeface="Calibri"/>
                <a:cs typeface="Calibri"/>
                <a:sym typeface="Calibri"/>
              </a:rPr>
              <a:t>formal action of the legislative body</a:t>
            </a:r>
            <a:r>
              <a:rPr lang="en-US" sz="3200">
                <a:latin typeface="Calibri"/>
                <a:ea typeface="Calibri"/>
                <a:cs typeface="Calibri"/>
                <a:sym typeface="Calibri"/>
              </a:rPr>
              <a:t>.”  </a:t>
            </a:r>
            <a:endParaRPr/>
          </a:p>
          <a:p>
            <a:pPr indent="-172720" lvl="0" marL="137160" rtl="0" algn="l">
              <a:spcBef>
                <a:spcPts val="640"/>
              </a:spcBef>
              <a:spcAft>
                <a:spcPts val="0"/>
              </a:spcAft>
              <a:buSzPts val="2720"/>
              <a:buChar char="•"/>
            </a:pPr>
            <a:r>
              <a:rPr lang="en-US" sz="3200">
                <a:latin typeface="Calibri"/>
                <a:ea typeface="Calibri"/>
                <a:cs typeface="Calibri"/>
                <a:sym typeface="Calibri"/>
              </a:rPr>
              <a:t>Is a local academic senate an advisory body created by formal action of the board of trustees? </a:t>
            </a:r>
            <a:endParaRPr sz="3200">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16"/>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000"/>
              <a:buFont typeface="Calibri"/>
              <a:buNone/>
            </a:pPr>
            <a:r>
              <a:rPr lang="en-US" sz="4000">
                <a:latin typeface="Calibri"/>
                <a:ea typeface="Calibri"/>
                <a:cs typeface="Calibri"/>
                <a:sym typeface="Calibri"/>
              </a:rPr>
              <a:t>What About Local Academic Senates? </a:t>
            </a:r>
            <a:endParaRPr sz="4000">
              <a:latin typeface="Calibri"/>
              <a:ea typeface="Calibri"/>
              <a:cs typeface="Calibri"/>
              <a:sym typeface="Calibri"/>
            </a:endParaRPr>
          </a:p>
        </p:txBody>
      </p:sp>
      <p:sp>
        <p:nvSpPr>
          <p:cNvPr id="167" name="Google Shape;167;p16"/>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fontScale="92500" lnSpcReduction="20000"/>
          </a:bodyPr>
          <a:lstStyle/>
          <a:p>
            <a:pPr indent="-139795" lvl="0" marL="137160" rtl="0" algn="l">
              <a:spcBef>
                <a:spcPts val="0"/>
              </a:spcBef>
              <a:spcAft>
                <a:spcPts val="0"/>
              </a:spcAft>
              <a:buSzPct val="85000"/>
              <a:buChar char="•"/>
            </a:pPr>
            <a:r>
              <a:rPr lang="en-US" sz="2800">
                <a:latin typeface="Calibri"/>
                <a:ea typeface="Calibri"/>
                <a:cs typeface="Calibri"/>
                <a:sym typeface="Calibri"/>
              </a:rPr>
              <a:t>Title 5, section 53202 establishes the procedures for the formation of an academic senate</a:t>
            </a:r>
            <a:endParaRPr/>
          </a:p>
          <a:p>
            <a:pPr indent="-139795" lvl="0" marL="137160" rtl="0" algn="l">
              <a:spcBef>
                <a:spcPts val="518"/>
              </a:spcBef>
              <a:spcAft>
                <a:spcPts val="0"/>
              </a:spcAft>
              <a:buSzPct val="85000"/>
              <a:buChar char="•"/>
            </a:pPr>
            <a:r>
              <a:rPr lang="en-US" sz="2800">
                <a:latin typeface="Calibri"/>
                <a:ea typeface="Calibri"/>
                <a:cs typeface="Calibri"/>
                <a:sym typeface="Calibri"/>
              </a:rPr>
              <a:t>The steps include a vote of the faculty, plus certain actions by the district board after the faculty vote (recognition of the senate, authorization for faculty to establish structures and procedures, etc.)</a:t>
            </a:r>
            <a:endParaRPr/>
          </a:p>
          <a:p>
            <a:pPr indent="-139795" lvl="0" marL="137160" rtl="0" algn="l">
              <a:spcBef>
                <a:spcPts val="518"/>
              </a:spcBef>
              <a:spcAft>
                <a:spcPts val="0"/>
              </a:spcAft>
              <a:buSzPct val="85000"/>
              <a:buChar char="•"/>
            </a:pPr>
            <a:r>
              <a:rPr lang="en-US" sz="2800">
                <a:latin typeface="Calibri"/>
                <a:ea typeface="Calibri"/>
                <a:cs typeface="Calibri"/>
                <a:sym typeface="Calibri"/>
              </a:rPr>
              <a:t>“The legally mandated joint action to be taken by the faculty of a community college and a district board in establishing an academic senate constitutes the requisite “formal action” contemplated by [the Brown Act].”                                                                                                  	             - Attorney General Opinion No. 83-304 (1983)</a:t>
            </a:r>
            <a:endParaRPr/>
          </a:p>
          <a:p>
            <a:pPr indent="-47291" lvl="0" marL="137160" rtl="0" algn="l">
              <a:spcBef>
                <a:spcPts val="333"/>
              </a:spcBef>
              <a:spcAft>
                <a:spcPts val="0"/>
              </a:spcAft>
              <a:buSzPct val="63750"/>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17"/>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MEETINGS</a:t>
            </a:r>
            <a:endParaRPr sz="4400">
              <a:latin typeface="Calibri"/>
              <a:ea typeface="Calibri"/>
              <a:cs typeface="Calibri"/>
              <a:sym typeface="Calibri"/>
            </a:endParaRPr>
          </a:p>
        </p:txBody>
      </p:sp>
      <p:sp>
        <p:nvSpPr>
          <p:cNvPr id="173" name="Google Shape;173;p17"/>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C0504D"/>
              </a:buClr>
              <a:buSzPts val="1920"/>
              <a:buNone/>
            </a:pPr>
            <a:r>
              <a:rPr lang="en-US" sz="3200">
                <a:solidFill>
                  <a:srgbClr val="000000"/>
                </a:solidFill>
                <a:latin typeface="Calibri"/>
                <a:ea typeface="Calibri"/>
                <a:cs typeface="Calibri"/>
                <a:sym typeface="Calibri"/>
              </a:rPr>
              <a:t>“All </a:t>
            </a:r>
            <a:r>
              <a:rPr lang="en-US" sz="3200" u="sng">
                <a:solidFill>
                  <a:srgbClr val="810000"/>
                </a:solidFill>
                <a:latin typeface="Calibri"/>
                <a:ea typeface="Calibri"/>
                <a:cs typeface="Calibri"/>
                <a:sym typeface="Calibri"/>
              </a:rPr>
              <a:t>meetings</a:t>
            </a:r>
            <a:r>
              <a:rPr lang="en-US" sz="3200">
                <a:solidFill>
                  <a:srgbClr val="000000"/>
                </a:solidFill>
                <a:latin typeface="Calibri"/>
                <a:ea typeface="Calibri"/>
                <a:cs typeface="Calibri"/>
                <a:sym typeface="Calibri"/>
              </a:rPr>
              <a:t> of </a:t>
            </a:r>
            <a:r>
              <a:rPr lang="en-US" sz="3200">
                <a:latin typeface="Calibri"/>
                <a:ea typeface="Calibri"/>
                <a:cs typeface="Calibri"/>
                <a:sym typeface="Calibri"/>
              </a:rPr>
              <a:t>the legislative body </a:t>
            </a:r>
            <a:r>
              <a:rPr lang="en-US" sz="3200">
                <a:solidFill>
                  <a:srgbClr val="000000"/>
                </a:solidFill>
                <a:latin typeface="Calibri"/>
                <a:ea typeface="Calibri"/>
                <a:cs typeface="Calibri"/>
                <a:sym typeface="Calibri"/>
              </a:rPr>
              <a:t>of a local agency shall be open and public, and all persons shall be permitted to attend any </a:t>
            </a:r>
            <a:r>
              <a:rPr lang="en-US" sz="3200" u="sng">
                <a:solidFill>
                  <a:srgbClr val="810000"/>
                </a:solidFill>
                <a:latin typeface="Calibri"/>
                <a:ea typeface="Calibri"/>
                <a:cs typeface="Calibri"/>
                <a:sym typeface="Calibri"/>
              </a:rPr>
              <a:t>meeting</a:t>
            </a:r>
            <a:r>
              <a:rPr lang="en-US" sz="3200">
                <a:solidFill>
                  <a:srgbClr val="000000"/>
                </a:solidFill>
                <a:latin typeface="Calibri"/>
                <a:ea typeface="Calibri"/>
                <a:cs typeface="Calibri"/>
                <a:sym typeface="Calibri"/>
              </a:rPr>
              <a:t> of the </a:t>
            </a:r>
            <a:r>
              <a:rPr lang="en-US" sz="3200">
                <a:latin typeface="Calibri"/>
                <a:ea typeface="Calibri"/>
                <a:cs typeface="Calibri"/>
                <a:sym typeface="Calibri"/>
              </a:rPr>
              <a:t>legislative body </a:t>
            </a:r>
            <a:r>
              <a:rPr lang="en-US" sz="3200">
                <a:solidFill>
                  <a:srgbClr val="000000"/>
                </a:solidFill>
                <a:latin typeface="Calibri"/>
                <a:ea typeface="Calibri"/>
                <a:cs typeface="Calibri"/>
                <a:sym typeface="Calibri"/>
              </a:rPr>
              <a:t>of a local agency, except as otherwise provided in this chapter.”				    		  		 -GC Section 54953(a)</a:t>
            </a:r>
            <a:endParaRPr/>
          </a:p>
          <a:p>
            <a:pPr indent="0" lvl="0" marL="137160" rtl="0" algn="l">
              <a:spcBef>
                <a:spcPts val="640"/>
              </a:spcBef>
              <a:spcAft>
                <a:spcPts val="0"/>
              </a:spcAft>
              <a:buSzPts val="2720"/>
              <a:buNone/>
            </a:pPr>
            <a:r>
              <a:t/>
            </a:r>
            <a:endParaRPr sz="3200">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18"/>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What is a “Meeting?” </a:t>
            </a:r>
            <a:endParaRPr sz="4400">
              <a:latin typeface="Calibri"/>
              <a:ea typeface="Calibri"/>
              <a:cs typeface="Calibri"/>
              <a:sym typeface="Calibri"/>
            </a:endParaRPr>
          </a:p>
        </p:txBody>
      </p:sp>
      <p:sp>
        <p:nvSpPr>
          <p:cNvPr id="179" name="Google Shape;179;p18"/>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Autofit/>
          </a:bodyPr>
          <a:lstStyle/>
          <a:p>
            <a:pPr indent="-151130" lvl="0" marL="137160" rtl="0" algn="l">
              <a:spcBef>
                <a:spcPts val="0"/>
              </a:spcBef>
              <a:spcAft>
                <a:spcPts val="0"/>
              </a:spcAft>
              <a:buSzPts val="2380"/>
              <a:buChar char="•"/>
            </a:pPr>
            <a:r>
              <a:rPr lang="en-US" sz="2800">
                <a:latin typeface="Calibri"/>
                <a:ea typeface="Calibri"/>
                <a:cs typeface="Calibri"/>
                <a:sym typeface="Calibri"/>
              </a:rPr>
              <a:t>“Any congregation of a majority of the members of a legislative body at the same time and location to </a:t>
            </a:r>
            <a:r>
              <a:rPr lang="en-US" sz="2800" u="sng">
                <a:solidFill>
                  <a:srgbClr val="0070C0"/>
                </a:solidFill>
                <a:latin typeface="Calibri"/>
                <a:ea typeface="Calibri"/>
                <a:cs typeface="Calibri"/>
                <a:sym typeface="Calibri"/>
              </a:rPr>
              <a:t>hear, discuss, deliberate, or take action</a:t>
            </a:r>
            <a:r>
              <a:rPr lang="en-US" sz="2800">
                <a:latin typeface="Calibri"/>
                <a:ea typeface="Calibri"/>
                <a:cs typeface="Calibri"/>
                <a:sym typeface="Calibri"/>
              </a:rPr>
              <a:t> upon any item that is within the subject matter jurisdiction of the legislative body.”      				                                                         					- GC Section 54952.2(a)</a:t>
            </a:r>
            <a:endParaRPr sz="2800">
              <a:latin typeface="Calibri"/>
              <a:ea typeface="Calibri"/>
              <a:cs typeface="Calibri"/>
              <a:sym typeface="Calibri"/>
            </a:endParaRPr>
          </a:p>
          <a:p>
            <a:pPr indent="-151130" lvl="0" marL="137160" rtl="0" algn="l">
              <a:spcBef>
                <a:spcPts val="560"/>
              </a:spcBef>
              <a:spcAft>
                <a:spcPts val="0"/>
              </a:spcAft>
              <a:buSzPts val="2380"/>
              <a:buChar char="•"/>
            </a:pPr>
            <a:r>
              <a:rPr lang="en-US" sz="2800">
                <a:latin typeface="Calibri"/>
                <a:ea typeface="Calibri"/>
                <a:cs typeface="Calibri"/>
                <a:sym typeface="Calibri"/>
              </a:rPr>
              <a:t>The Brown Act is not limited to “meetings” where a final decision is made!</a:t>
            </a:r>
            <a:endParaRPr/>
          </a:p>
          <a:p>
            <a:pPr indent="-160020" lvl="2" marL="548640" rtl="0" algn="l">
              <a:spcBef>
                <a:spcPts val="560"/>
              </a:spcBef>
              <a:spcAft>
                <a:spcPts val="0"/>
              </a:spcAft>
              <a:buSzPts val="2520"/>
              <a:buChar char="•"/>
            </a:pPr>
            <a:r>
              <a:rPr lang="en-US" sz="2800">
                <a:latin typeface="Calibri"/>
                <a:ea typeface="Calibri"/>
                <a:cs typeface="Calibri"/>
                <a:sym typeface="Calibri"/>
              </a:rPr>
              <a:t>“HEAR”</a:t>
            </a:r>
            <a:endParaRPr/>
          </a:p>
          <a:p>
            <a:pPr indent="-160020" lvl="2" marL="548640" rtl="0" algn="l">
              <a:spcBef>
                <a:spcPts val="560"/>
              </a:spcBef>
              <a:spcAft>
                <a:spcPts val="0"/>
              </a:spcAft>
              <a:buSzPts val="2520"/>
              <a:buChar char="•"/>
            </a:pPr>
            <a:r>
              <a:rPr lang="en-US" sz="2800">
                <a:latin typeface="Calibri"/>
                <a:ea typeface="Calibri"/>
                <a:cs typeface="Calibri"/>
                <a:sym typeface="Calibri"/>
              </a:rPr>
              <a:t>“DISCUSS” </a:t>
            </a:r>
            <a:endParaRPr/>
          </a:p>
          <a:p>
            <a:pPr indent="-160020" lvl="2" marL="548640" rtl="0" algn="l">
              <a:spcBef>
                <a:spcPts val="560"/>
              </a:spcBef>
              <a:spcAft>
                <a:spcPts val="0"/>
              </a:spcAft>
              <a:buSzPts val="2520"/>
              <a:buChar char="•"/>
            </a:pPr>
            <a:r>
              <a:rPr lang="en-US" sz="2800">
                <a:latin typeface="Calibri"/>
                <a:ea typeface="Calibri"/>
                <a:cs typeface="Calibri"/>
                <a:sym typeface="Calibri"/>
              </a:rPr>
              <a:t>“DELIBERATE”</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19"/>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Serial Meetings</a:t>
            </a:r>
            <a:endParaRPr sz="4400">
              <a:latin typeface="Calibri"/>
              <a:ea typeface="Calibri"/>
              <a:cs typeface="Calibri"/>
              <a:sym typeface="Calibri"/>
            </a:endParaRPr>
          </a:p>
        </p:txBody>
      </p:sp>
      <p:pic>
        <p:nvPicPr>
          <p:cNvPr descr="http://theimaginaryworld.com/tic603.jpg" id="185" name="Google Shape;185;p19"/>
          <p:cNvPicPr preferRelativeResize="0"/>
          <p:nvPr>
            <p:ph idx="1" type="body"/>
          </p:nvPr>
        </p:nvPicPr>
        <p:blipFill rotWithShape="1">
          <a:blip r:embed="rId3">
            <a:alphaModFix/>
          </a:blip>
          <a:srcRect b="0" l="0" r="0" t="0"/>
          <a:stretch/>
        </p:blipFill>
        <p:spPr>
          <a:xfrm>
            <a:off x="2209800" y="1798325"/>
            <a:ext cx="2215200" cy="2397600"/>
          </a:xfrm>
          <a:prstGeom prst="rect">
            <a:avLst/>
          </a:prstGeom>
          <a:noFill/>
          <a:ln>
            <a:noFill/>
          </a:ln>
        </p:spPr>
      </p:pic>
      <p:pic>
        <p:nvPicPr>
          <p:cNvPr descr="http://theimaginaryworld.com/tic759.jpg" id="186" name="Google Shape;186;p19"/>
          <p:cNvPicPr preferRelativeResize="0"/>
          <p:nvPr/>
        </p:nvPicPr>
        <p:blipFill rotWithShape="1">
          <a:blip r:embed="rId4">
            <a:alphaModFix/>
          </a:blip>
          <a:srcRect b="0" l="0" r="0" t="0"/>
          <a:stretch/>
        </p:blipFill>
        <p:spPr>
          <a:xfrm>
            <a:off x="4747923" y="1473125"/>
            <a:ext cx="2286000" cy="3048000"/>
          </a:xfrm>
          <a:prstGeom prst="rect">
            <a:avLst/>
          </a:prstGeom>
          <a:noFill/>
          <a:ln>
            <a:noFill/>
          </a:ln>
        </p:spPr>
      </p:pic>
      <p:sp>
        <p:nvSpPr>
          <p:cNvPr id="187" name="Google Shape;187;p19"/>
          <p:cNvSpPr txBox="1"/>
          <p:nvPr/>
        </p:nvSpPr>
        <p:spPr>
          <a:xfrm>
            <a:off x="1638300" y="4864331"/>
            <a:ext cx="5867400" cy="52322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2800" u="none" cap="none" strike="noStrike">
                <a:solidFill>
                  <a:srgbClr val="000000"/>
                </a:solidFill>
                <a:latin typeface="Calibri"/>
                <a:ea typeface="Calibri"/>
                <a:cs typeface="Calibri"/>
                <a:sym typeface="Calibri"/>
              </a:rPr>
              <a:t>SERIAL MEETINGS ARE STRICTLY</a:t>
            </a:r>
            <a:endParaRPr b="1" i="0" sz="2800" u="none" cap="none" strike="noStrike">
              <a:solidFill>
                <a:srgbClr val="000000"/>
              </a:solidFill>
              <a:latin typeface="Calibri"/>
              <a:ea typeface="Calibri"/>
              <a:cs typeface="Calibri"/>
              <a:sym typeface="Calibri"/>
            </a:endParaRPr>
          </a:p>
        </p:txBody>
      </p:sp>
      <p:sp>
        <p:nvSpPr>
          <p:cNvPr id="188" name="Google Shape;188;p19"/>
          <p:cNvSpPr txBox="1"/>
          <p:nvPr/>
        </p:nvSpPr>
        <p:spPr>
          <a:xfrm>
            <a:off x="2209800" y="5387551"/>
            <a:ext cx="4724400" cy="52322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2800" u="none" cap="none" strike="noStrike">
                <a:solidFill>
                  <a:srgbClr val="000000"/>
                </a:solidFill>
                <a:latin typeface="Calibri"/>
                <a:ea typeface="Calibri"/>
                <a:cs typeface="Calibri"/>
                <a:sym typeface="Calibri"/>
              </a:rPr>
              <a:t>PROHIBITED!!!</a:t>
            </a:r>
            <a:endParaRPr b="1" i="0" sz="2800" u="none" cap="none" strike="noStrike">
              <a:solidFill>
                <a:srgbClr val="000000"/>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gtEl>
                                        <p:attrNameLst>
                                          <p:attrName>style.visibility</p:attrName>
                                        </p:attrNameLst>
                                      </p:cBhvr>
                                      <p:to>
                                        <p:strVal val="visible"/>
                                      </p:to>
                                    </p:set>
                                    <p:animEffect filter="fade" transition="in">
                                      <p:cBhvr>
                                        <p:cTn dur="2000"/>
                                        <p:tgtEl>
                                          <p:spTgt spid="185"/>
                                        </p:tgtEl>
                                      </p:cBhvr>
                                    </p:animEffect>
                                  </p:childTnLst>
                                </p:cTn>
                              </p:par>
                              <p:par>
                                <p:cTn fill="hold" nodeType="withEffect" presetClass="entr" presetID="10" presetSubtype="0">
                                  <p:stCondLst>
                                    <p:cond delay="0"/>
                                  </p:stCondLst>
                                  <p:childTnLst>
                                    <p:set>
                                      <p:cBhvr>
                                        <p:cTn dur="1" fill="hold">
                                          <p:stCondLst>
                                            <p:cond delay="0"/>
                                          </p:stCondLst>
                                        </p:cTn>
                                        <p:tgtEl>
                                          <p:spTgt spid="186"/>
                                        </p:tgtEl>
                                        <p:attrNameLst>
                                          <p:attrName>style.visibility</p:attrName>
                                        </p:attrNameLst>
                                      </p:cBhvr>
                                      <p:to>
                                        <p:strVal val="visible"/>
                                      </p:to>
                                    </p:set>
                                    <p:animEffect filter="fade" transition="in">
                                      <p:cBhvr>
                                        <p:cTn dur="2000"/>
                                        <p:tgtEl>
                                          <p:spTgt spid="186"/>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187"/>
                                        </p:tgtEl>
                                        <p:attrNameLst>
                                          <p:attrName>style.visibility</p:attrName>
                                        </p:attrNameLst>
                                      </p:cBhvr>
                                      <p:to>
                                        <p:strVal val="visible"/>
                                      </p:to>
                                    </p:set>
                                    <p:animEffect filter="fade" transition="in">
                                      <p:cBhvr>
                                        <p:cTn dur="500"/>
                                        <p:tgtEl>
                                          <p:spTgt spid="187"/>
                                        </p:tgtEl>
                                      </p:cBhvr>
                                    </p:animEffect>
                                  </p:childTnLst>
                                </p:cTn>
                              </p:par>
                              <p:par>
                                <p:cTn fill="hold" nodeType="withEffect" presetClass="entr" presetID="10" presetSubtype="0">
                                  <p:stCondLst>
                                    <p:cond delay="0"/>
                                  </p:stCondLst>
                                  <p:childTnLst>
                                    <p:set>
                                      <p:cBhvr>
                                        <p:cTn dur="1" fill="hold">
                                          <p:stCondLst>
                                            <p:cond delay="0"/>
                                          </p:stCondLst>
                                        </p:cTn>
                                        <p:tgtEl>
                                          <p:spTgt spid="188"/>
                                        </p:tgtEl>
                                        <p:attrNameLst>
                                          <p:attrName>style.visibility</p:attrName>
                                        </p:attrNameLst>
                                      </p:cBhvr>
                                      <p:to>
                                        <p:strVal val="visible"/>
                                      </p:to>
                                    </p:set>
                                    <p:animEffect filter="fade" transition="in">
                                      <p:cBhvr>
                                        <p:cTn dur="500"/>
                                        <p:tgtEl>
                                          <p:spTgt spid="18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2000"/>
                                        <p:tgtEl>
                                          <p:spTgt spid="185"/>
                                        </p:tgtEl>
                                      </p:cBhvr>
                                    </p:animEffect>
                                    <p:set>
                                      <p:cBhvr>
                                        <p:cTn dur="1" fill="hold">
                                          <p:stCondLst>
                                            <p:cond delay="2000"/>
                                          </p:stCondLst>
                                        </p:cTn>
                                        <p:tgtEl>
                                          <p:spTgt spid="185"/>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2000"/>
                                        <p:tgtEl>
                                          <p:spTgt spid="186"/>
                                        </p:tgtEl>
                                      </p:cBhvr>
                                    </p:animEffect>
                                    <p:set>
                                      <p:cBhvr>
                                        <p:cTn dur="1" fill="hold">
                                          <p:stCondLst>
                                            <p:cond delay="2000"/>
                                          </p:stCondLst>
                                        </p:cTn>
                                        <p:tgtEl>
                                          <p:spTgt spid="186"/>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2"/>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POLICY</a:t>
            </a:r>
            <a:endParaRPr sz="4400">
              <a:latin typeface="Calibri"/>
              <a:ea typeface="Calibri"/>
              <a:cs typeface="Calibri"/>
              <a:sym typeface="Calibri"/>
            </a:endParaRPr>
          </a:p>
        </p:txBody>
      </p:sp>
      <p:sp>
        <p:nvSpPr>
          <p:cNvPr id="77" name="Google Shape;77;p2"/>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2720"/>
              <a:buNone/>
            </a:pPr>
            <a:r>
              <a:rPr lang="en-US" sz="3200">
                <a:latin typeface="Calibri"/>
                <a:ea typeface="Calibri"/>
                <a:cs typeface="Calibri"/>
                <a:sym typeface="Calibri"/>
              </a:rPr>
              <a:t>“The people of this State do not yield their sovereignty to the agencies which serve them.  The people, in delegating authority, do not give their public servants the right to decide what is good for the people to know and what is not good for them to know.  The people insist on remaining informed so that they may retain control over the instruments they have created.”</a:t>
            </a:r>
            <a:endParaRPr/>
          </a:p>
          <a:p>
            <a:pPr indent="0" lvl="0" marL="0" rtl="0" algn="l">
              <a:spcBef>
                <a:spcPts val="640"/>
              </a:spcBef>
              <a:spcAft>
                <a:spcPts val="0"/>
              </a:spcAft>
              <a:buSzPts val="2720"/>
              <a:buNone/>
            </a:pPr>
            <a:r>
              <a:rPr lang="en-US" sz="3200">
                <a:latin typeface="Calibri"/>
                <a:ea typeface="Calibri"/>
                <a:cs typeface="Calibri"/>
                <a:sym typeface="Calibri"/>
              </a:rPr>
              <a:t>					-  GC Section 54950</a:t>
            </a:r>
            <a:endParaRPr sz="3200">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20"/>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Serial Meetings </a:t>
            </a:r>
            <a:endParaRPr sz="4400">
              <a:latin typeface="Calibri"/>
              <a:ea typeface="Calibri"/>
              <a:cs typeface="Calibri"/>
              <a:sym typeface="Calibri"/>
            </a:endParaRPr>
          </a:p>
        </p:txBody>
      </p:sp>
      <p:sp>
        <p:nvSpPr>
          <p:cNvPr id="194" name="Google Shape;194;p20"/>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lnSpcReduction="20000"/>
          </a:bodyPr>
          <a:lstStyle/>
          <a:p>
            <a:pPr indent="-151130" lvl="0" marL="137160" rtl="0" algn="l">
              <a:spcBef>
                <a:spcPts val="0"/>
              </a:spcBef>
              <a:spcAft>
                <a:spcPts val="0"/>
              </a:spcAft>
              <a:buSzPts val="2380"/>
              <a:buChar char="•"/>
            </a:pPr>
            <a:r>
              <a:rPr lang="en-US" sz="2800">
                <a:latin typeface="Calibri"/>
                <a:ea typeface="Calibri"/>
                <a:cs typeface="Calibri"/>
                <a:sym typeface="Calibri"/>
              </a:rPr>
              <a:t>“A majority of the members of a legislative body shall not…use a series of communications of any kind, directly or through intermediaries, to discuss, deliberate, or take action on any item of business that is within the subject matter jurisdiction of the legislative body.”             </a:t>
            </a:r>
            <a:endParaRPr/>
          </a:p>
          <a:p>
            <a:pPr indent="0" lvl="0" marL="0" rtl="0" algn="l">
              <a:spcBef>
                <a:spcPts val="518"/>
              </a:spcBef>
              <a:spcAft>
                <a:spcPts val="0"/>
              </a:spcAft>
              <a:buSzPts val="2380"/>
              <a:buNone/>
            </a:pPr>
            <a:r>
              <a:rPr lang="en-US" sz="2800">
                <a:latin typeface="Calibri"/>
                <a:ea typeface="Calibri"/>
                <a:cs typeface="Calibri"/>
                <a:sym typeface="Calibri"/>
              </a:rPr>
              <a:t>				 		-  GC Section 54952.2(b)(1)</a:t>
            </a:r>
            <a:endParaRPr/>
          </a:p>
          <a:p>
            <a:pPr indent="-151130" lvl="0" marL="137160" rtl="0" algn="l">
              <a:spcBef>
                <a:spcPts val="518"/>
              </a:spcBef>
              <a:spcAft>
                <a:spcPts val="0"/>
              </a:spcAft>
              <a:buSzPts val="2380"/>
              <a:buChar char="•"/>
            </a:pPr>
            <a:r>
              <a:rPr lang="en-US" sz="2800">
                <a:latin typeface="Calibri"/>
                <a:ea typeface="Calibri"/>
                <a:cs typeface="Calibri"/>
                <a:sym typeface="Calibri"/>
              </a:rPr>
              <a:t>Common Types of Serial Meetings:	</a:t>
            </a:r>
            <a:endParaRPr/>
          </a:p>
          <a:p>
            <a:pPr indent="-151130" lvl="1" marL="342900" rtl="0" algn="l">
              <a:spcBef>
                <a:spcPts val="518"/>
              </a:spcBef>
              <a:spcAft>
                <a:spcPts val="0"/>
              </a:spcAft>
              <a:buSzPts val="2380"/>
              <a:buChar char="•"/>
            </a:pPr>
            <a:r>
              <a:rPr lang="en-US" sz="2800">
                <a:latin typeface="Calibri"/>
                <a:ea typeface="Calibri"/>
                <a:cs typeface="Calibri"/>
                <a:sym typeface="Calibri"/>
              </a:rPr>
              <a:t>Daisy Chain</a:t>
            </a:r>
            <a:endParaRPr/>
          </a:p>
          <a:p>
            <a:pPr indent="-151130" lvl="1" marL="342900" rtl="0" algn="l">
              <a:spcBef>
                <a:spcPts val="518"/>
              </a:spcBef>
              <a:spcAft>
                <a:spcPts val="0"/>
              </a:spcAft>
              <a:buSzPts val="2380"/>
              <a:buChar char="•"/>
            </a:pPr>
            <a:r>
              <a:rPr lang="en-US" sz="2800">
                <a:latin typeface="Calibri"/>
                <a:ea typeface="Calibri"/>
                <a:cs typeface="Calibri"/>
                <a:sym typeface="Calibri"/>
              </a:rPr>
              <a:t>Hub and Spoke</a:t>
            </a:r>
            <a:endParaRPr/>
          </a:p>
          <a:p>
            <a:pPr indent="-151130" lvl="1" marL="342900" rtl="0" algn="l">
              <a:spcBef>
                <a:spcPts val="518"/>
              </a:spcBef>
              <a:spcAft>
                <a:spcPts val="0"/>
              </a:spcAft>
              <a:buSzPts val="2380"/>
              <a:buChar char="•"/>
            </a:pPr>
            <a:r>
              <a:rPr lang="en-US" sz="2800">
                <a:latin typeface="Calibri"/>
                <a:ea typeface="Calibri"/>
                <a:cs typeface="Calibri"/>
                <a:sym typeface="Calibri"/>
              </a:rPr>
              <a:t>Email</a:t>
            </a:r>
            <a:endParaRPr/>
          </a:p>
          <a:p>
            <a:pPr indent="-47291" lvl="0" marL="137160" rtl="0" algn="l">
              <a:spcBef>
                <a:spcPts val="333"/>
              </a:spcBef>
              <a:spcAft>
                <a:spcPts val="0"/>
              </a:spcAft>
              <a:buSzPts val="1530"/>
              <a:buNone/>
            </a:pPr>
            <a:r>
              <a:t/>
            </a:r>
            <a:endParaRPr/>
          </a:p>
          <a:p>
            <a:pPr indent="-47291" lvl="0" marL="137160" rtl="0" algn="l">
              <a:spcBef>
                <a:spcPts val="333"/>
              </a:spcBef>
              <a:spcAft>
                <a:spcPts val="0"/>
              </a:spcAft>
              <a:buSzPts val="1530"/>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21"/>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Meetings – Exceptions to the Rule</a:t>
            </a:r>
            <a:endParaRPr sz="4400">
              <a:latin typeface="Calibri"/>
              <a:ea typeface="Calibri"/>
              <a:cs typeface="Calibri"/>
              <a:sym typeface="Calibri"/>
            </a:endParaRPr>
          </a:p>
        </p:txBody>
      </p:sp>
      <p:sp>
        <p:nvSpPr>
          <p:cNvPr id="200" name="Google Shape;200;p21"/>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fontScale="77500" lnSpcReduction="10000"/>
          </a:bodyPr>
          <a:lstStyle/>
          <a:p>
            <a:pPr indent="-150590" lvl="0" marL="137160" rtl="0" algn="l">
              <a:spcBef>
                <a:spcPts val="0"/>
              </a:spcBef>
              <a:spcAft>
                <a:spcPts val="0"/>
              </a:spcAft>
              <a:buSzPct val="85000"/>
              <a:buChar char="•"/>
            </a:pPr>
            <a:r>
              <a:rPr lang="en-US" sz="3600">
                <a:latin typeface="Calibri"/>
                <a:ea typeface="Calibri"/>
                <a:cs typeface="Calibri"/>
                <a:sym typeface="Calibri"/>
              </a:rPr>
              <a:t>Individual Contacts </a:t>
            </a:r>
            <a:endParaRPr/>
          </a:p>
          <a:p>
            <a:pPr indent="-129674" lvl="1" marL="342900" rtl="0" algn="l">
              <a:spcBef>
                <a:spcPts val="527"/>
              </a:spcBef>
              <a:spcAft>
                <a:spcPts val="0"/>
              </a:spcAft>
              <a:buSzPct val="85000"/>
              <a:buChar char="•"/>
            </a:pPr>
            <a:r>
              <a:rPr lang="en-US" sz="3100">
                <a:latin typeface="Calibri"/>
                <a:ea typeface="Calibri"/>
                <a:cs typeface="Calibri"/>
                <a:sym typeface="Calibri"/>
              </a:rPr>
              <a:t>But beware of the serial meeting!</a:t>
            </a:r>
            <a:endParaRPr/>
          </a:p>
          <a:p>
            <a:pPr indent="-150590" lvl="0" marL="137160" rtl="0" algn="l">
              <a:spcBef>
                <a:spcPts val="612"/>
              </a:spcBef>
              <a:spcAft>
                <a:spcPts val="0"/>
              </a:spcAft>
              <a:buSzPct val="85000"/>
              <a:buChar char="•"/>
            </a:pPr>
            <a:r>
              <a:rPr lang="en-US" sz="3600">
                <a:latin typeface="Calibri"/>
                <a:ea typeface="Calibri"/>
                <a:cs typeface="Calibri"/>
                <a:sym typeface="Calibri"/>
              </a:rPr>
              <a:t>Social or Ceremonial Occasions</a:t>
            </a:r>
            <a:endParaRPr/>
          </a:p>
          <a:p>
            <a:pPr indent="-150590" lvl="1" marL="342900" rtl="0" algn="l">
              <a:spcBef>
                <a:spcPts val="612"/>
              </a:spcBef>
              <a:spcAft>
                <a:spcPts val="0"/>
              </a:spcAft>
              <a:buSzPct val="85000"/>
              <a:buChar char="•"/>
            </a:pPr>
            <a:r>
              <a:rPr lang="en-US" sz="3600">
                <a:latin typeface="Calibri"/>
                <a:ea typeface="Calibri"/>
                <a:cs typeface="Calibri"/>
                <a:sym typeface="Calibri"/>
              </a:rPr>
              <a:t> </a:t>
            </a:r>
            <a:r>
              <a:rPr lang="en-US" sz="3100">
                <a:latin typeface="Calibri"/>
                <a:ea typeface="Calibri"/>
                <a:cs typeface="Calibri"/>
                <a:sym typeface="Calibri"/>
              </a:rPr>
              <a:t>So long as business of the state body is not discussed</a:t>
            </a:r>
            <a:endParaRPr/>
          </a:p>
          <a:p>
            <a:pPr indent="-150590" lvl="0" marL="137160" rtl="0" algn="l">
              <a:spcBef>
                <a:spcPts val="612"/>
              </a:spcBef>
              <a:spcAft>
                <a:spcPts val="0"/>
              </a:spcAft>
              <a:buSzPct val="85000"/>
              <a:buChar char="•"/>
            </a:pPr>
            <a:r>
              <a:rPr lang="en-US" sz="3600">
                <a:latin typeface="Calibri"/>
                <a:ea typeface="Calibri"/>
                <a:cs typeface="Calibri"/>
                <a:sym typeface="Calibri"/>
              </a:rPr>
              <a:t>Conferences </a:t>
            </a:r>
            <a:endParaRPr/>
          </a:p>
          <a:p>
            <a:pPr indent="-129674" lvl="1" marL="342900" rtl="0" algn="l">
              <a:spcBef>
                <a:spcPts val="527"/>
              </a:spcBef>
              <a:spcAft>
                <a:spcPts val="0"/>
              </a:spcAft>
              <a:buSzPct val="85000"/>
              <a:buChar char="•"/>
            </a:pPr>
            <a:r>
              <a:rPr lang="en-US" sz="3100">
                <a:latin typeface="Calibri"/>
                <a:ea typeface="Calibri"/>
                <a:cs typeface="Calibri"/>
                <a:sym typeface="Calibri"/>
              </a:rPr>
              <a:t>So long as they are open to the public and involve subject matter of general interest to the public</a:t>
            </a:r>
            <a:endParaRPr/>
          </a:p>
          <a:p>
            <a:pPr indent="-150590" lvl="0" marL="137160" rtl="0" algn="l">
              <a:spcBef>
                <a:spcPts val="612"/>
              </a:spcBef>
              <a:spcAft>
                <a:spcPts val="0"/>
              </a:spcAft>
              <a:buSzPct val="85000"/>
              <a:buChar char="•"/>
            </a:pPr>
            <a:r>
              <a:rPr lang="en-US" sz="3600">
                <a:latin typeface="Calibri"/>
                <a:ea typeface="Calibri"/>
                <a:cs typeface="Calibri"/>
                <a:sym typeface="Calibri"/>
              </a:rPr>
              <a:t>Meetings of Another Legislative Body</a:t>
            </a:r>
            <a:endParaRPr/>
          </a:p>
          <a:p>
            <a:pPr indent="-117125" lvl="1" marL="342900" rtl="0" algn="l">
              <a:spcBef>
                <a:spcPts val="476"/>
              </a:spcBef>
              <a:spcAft>
                <a:spcPts val="0"/>
              </a:spcAft>
              <a:buSzPct val="85000"/>
              <a:buChar char="•"/>
            </a:pPr>
            <a:r>
              <a:rPr lang="en-US" sz="2800">
                <a:latin typeface="Calibri"/>
                <a:ea typeface="Calibri"/>
                <a:cs typeface="Calibri"/>
                <a:sym typeface="Calibri"/>
              </a:rPr>
              <a:t>The meeting must be open to the public and properly noticed  </a:t>
            </a:r>
            <a:endParaRPr/>
          </a:p>
          <a:p>
            <a:pPr indent="-137160" lvl="0" marL="137160" rtl="0" algn="l">
              <a:spcBef>
                <a:spcPts val="476"/>
              </a:spcBef>
              <a:spcAft>
                <a:spcPts val="0"/>
              </a:spcAft>
              <a:buSzPct val="85000"/>
              <a:buNone/>
            </a:pPr>
            <a:r>
              <a:t/>
            </a:r>
            <a:endParaRPr sz="2800"/>
          </a:p>
          <a:p>
            <a:pPr indent="-137160" lvl="0" marL="137160" rtl="0" algn="l">
              <a:spcBef>
                <a:spcPts val="306"/>
              </a:spcBef>
              <a:spcAft>
                <a:spcPts val="0"/>
              </a:spcAft>
              <a:buSzPct val="63750"/>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22"/>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Teleconference Meetings</a:t>
            </a:r>
            <a:endParaRPr sz="4400">
              <a:latin typeface="Calibri"/>
              <a:ea typeface="Calibri"/>
              <a:cs typeface="Calibri"/>
              <a:sym typeface="Calibri"/>
            </a:endParaRPr>
          </a:p>
        </p:txBody>
      </p:sp>
      <p:sp>
        <p:nvSpPr>
          <p:cNvPr id="206" name="Google Shape;206;p22"/>
          <p:cNvSpPr txBox="1"/>
          <p:nvPr>
            <p:ph idx="1" type="body"/>
          </p:nvPr>
        </p:nvSpPr>
        <p:spPr>
          <a:xfrm>
            <a:off x="953588" y="1617870"/>
            <a:ext cx="7543800" cy="4419600"/>
          </a:xfrm>
          <a:prstGeom prst="rect">
            <a:avLst/>
          </a:prstGeom>
          <a:noFill/>
          <a:ln>
            <a:noFill/>
          </a:ln>
        </p:spPr>
        <p:txBody>
          <a:bodyPr anchorCtr="0" anchor="t" bIns="45700" lIns="91425" spcFirstLastPara="1" rIns="91425" wrap="square" tIns="45700">
            <a:noAutofit/>
          </a:bodyPr>
          <a:lstStyle/>
          <a:p>
            <a:pPr indent="-140335" lvl="0" marL="137160" rtl="0" algn="l">
              <a:spcBef>
                <a:spcPts val="0"/>
              </a:spcBef>
              <a:spcAft>
                <a:spcPts val="0"/>
              </a:spcAft>
              <a:buSzPts val="2210"/>
              <a:buChar char="•"/>
            </a:pPr>
            <a:r>
              <a:rPr lang="en-US" sz="2600">
                <a:latin typeface="Calibri"/>
                <a:ea typeface="Calibri"/>
                <a:cs typeface="Calibri"/>
                <a:sym typeface="Calibri"/>
              </a:rPr>
              <a:t>Agendas must identify each teleconference location and be posted at each location</a:t>
            </a:r>
            <a:endParaRPr/>
          </a:p>
          <a:p>
            <a:pPr indent="-140335" lvl="0" marL="137160" rtl="0" algn="l">
              <a:spcBef>
                <a:spcPts val="520"/>
              </a:spcBef>
              <a:spcAft>
                <a:spcPts val="0"/>
              </a:spcAft>
              <a:buSzPts val="2210"/>
              <a:buChar char="•"/>
            </a:pPr>
            <a:r>
              <a:rPr lang="en-US" sz="2600">
                <a:latin typeface="Calibri"/>
                <a:ea typeface="Calibri"/>
                <a:cs typeface="Calibri"/>
                <a:sym typeface="Calibri"/>
              </a:rPr>
              <a:t>Each location must be open and accessible to the public and allow for public participation</a:t>
            </a:r>
            <a:endParaRPr/>
          </a:p>
          <a:p>
            <a:pPr indent="-129540" lvl="1" marL="342900" rtl="0" algn="l">
              <a:spcBef>
                <a:spcPts val="480"/>
              </a:spcBef>
              <a:spcAft>
                <a:spcPts val="0"/>
              </a:spcAft>
              <a:buSzPts val="2040"/>
              <a:buChar char="•"/>
            </a:pPr>
            <a:r>
              <a:rPr lang="en-US" sz="2400">
                <a:latin typeface="Calibri"/>
                <a:ea typeface="Calibri"/>
                <a:cs typeface="Calibri"/>
                <a:sym typeface="Calibri"/>
              </a:rPr>
              <a:t>Example:  Hospital bed</a:t>
            </a:r>
            <a:endParaRPr/>
          </a:p>
          <a:p>
            <a:pPr indent="-129540" lvl="1" marL="342900" rtl="0" algn="l">
              <a:spcBef>
                <a:spcPts val="480"/>
              </a:spcBef>
              <a:spcAft>
                <a:spcPts val="0"/>
              </a:spcAft>
              <a:buSzPts val="2040"/>
              <a:buChar char="•"/>
            </a:pPr>
            <a:r>
              <a:rPr lang="en-US" sz="2400">
                <a:latin typeface="Calibri"/>
                <a:ea typeface="Calibri"/>
                <a:cs typeface="Calibri"/>
                <a:sym typeface="Calibri"/>
              </a:rPr>
              <a:t>Example:  No participation by cell phone in car </a:t>
            </a:r>
            <a:endParaRPr/>
          </a:p>
          <a:p>
            <a:pPr indent="-140335" lvl="0" marL="137160" rtl="0" algn="l">
              <a:spcBef>
                <a:spcPts val="520"/>
              </a:spcBef>
              <a:spcAft>
                <a:spcPts val="0"/>
              </a:spcAft>
              <a:buSzPts val="2210"/>
              <a:buChar char="•"/>
            </a:pPr>
            <a:r>
              <a:rPr lang="en-US" sz="2600">
                <a:latin typeface="Calibri"/>
                <a:ea typeface="Calibri"/>
                <a:cs typeface="Calibri"/>
                <a:sym typeface="Calibri"/>
              </a:rPr>
              <a:t>Agenda must provide an opportunity for public comment from each teleconference location</a:t>
            </a:r>
            <a:endParaRPr/>
          </a:p>
          <a:p>
            <a:pPr indent="-140335" lvl="0" marL="137160" rtl="0" algn="l">
              <a:spcBef>
                <a:spcPts val="520"/>
              </a:spcBef>
              <a:spcAft>
                <a:spcPts val="0"/>
              </a:spcAft>
              <a:buSzPts val="2210"/>
              <a:buChar char="•"/>
            </a:pPr>
            <a:r>
              <a:rPr lang="en-US" sz="2600">
                <a:latin typeface="Calibri"/>
                <a:ea typeface="Calibri"/>
                <a:cs typeface="Calibri"/>
                <a:sym typeface="Calibri"/>
              </a:rPr>
              <a:t>At least a quorum of the legislative body must participate from locations within the local agency’s jurisdiction</a:t>
            </a:r>
            <a:endParaRPr/>
          </a:p>
          <a:p>
            <a:pPr indent="-140335" lvl="0" marL="137160" rtl="0" algn="l">
              <a:spcBef>
                <a:spcPts val="520"/>
              </a:spcBef>
              <a:spcAft>
                <a:spcPts val="0"/>
              </a:spcAft>
              <a:buSzPts val="2210"/>
              <a:buChar char="•"/>
            </a:pPr>
            <a:r>
              <a:rPr lang="en-US" sz="2600">
                <a:latin typeface="Calibri"/>
                <a:ea typeface="Calibri"/>
                <a:cs typeface="Calibri"/>
                <a:sym typeface="Calibri"/>
              </a:rPr>
              <a:t>All votes must be audible and taken by roll call</a:t>
            </a:r>
            <a:endParaRPr sz="2600">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g1352ebfd605_1_0"/>
          <p:cNvSpPr txBox="1"/>
          <p:nvPr>
            <p:ph type="title"/>
          </p:nvPr>
        </p:nvSpPr>
        <p:spPr>
          <a:xfrm>
            <a:off x="958238" y="365125"/>
            <a:ext cx="7534500" cy="1325700"/>
          </a:xfrm>
          <a:prstGeom prst="rect">
            <a:avLst/>
          </a:prstGeom>
        </p:spPr>
        <p:txBody>
          <a:bodyPr anchorCtr="0" anchor="b" bIns="45700" lIns="91425" spcFirstLastPara="1" rIns="91425" wrap="square" tIns="45700">
            <a:normAutofit/>
          </a:bodyPr>
          <a:lstStyle/>
          <a:p>
            <a:pPr indent="0" lvl="0" marL="0" rtl="0" algn="l">
              <a:spcBef>
                <a:spcPts val="0"/>
              </a:spcBef>
              <a:spcAft>
                <a:spcPts val="0"/>
              </a:spcAft>
              <a:buNone/>
            </a:pPr>
            <a:r>
              <a:rPr lang="en-US"/>
              <a:t>Teleconferencing and COVID</a:t>
            </a:r>
            <a:endParaRPr/>
          </a:p>
        </p:txBody>
      </p:sp>
      <p:sp>
        <p:nvSpPr>
          <p:cNvPr id="213" name="Google Shape;213;g1352ebfd605_1_0"/>
          <p:cNvSpPr txBox="1"/>
          <p:nvPr>
            <p:ph idx="1" type="body"/>
          </p:nvPr>
        </p:nvSpPr>
        <p:spPr>
          <a:xfrm>
            <a:off x="958238" y="1798320"/>
            <a:ext cx="7543800" cy="44196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rPr lang="en-US"/>
              <a:t>Executive orders N-29-20 and N-35-20 suspended provisions of the Brown Act in light of the COVID pandemic.</a:t>
            </a:r>
            <a:endParaRPr/>
          </a:p>
          <a:p>
            <a:pPr indent="-330200" lvl="0" marL="685800" rtl="0" algn="l">
              <a:lnSpc>
                <a:spcPct val="115000"/>
              </a:lnSpc>
              <a:spcBef>
                <a:spcPts val="1200"/>
              </a:spcBef>
              <a:spcAft>
                <a:spcPts val="0"/>
              </a:spcAft>
              <a:buClr>
                <a:srgbClr val="333333"/>
              </a:buClr>
              <a:buSzPts val="1600"/>
              <a:buChar char="●"/>
            </a:pPr>
            <a:r>
              <a:rPr lang="en-US" sz="1600">
                <a:solidFill>
                  <a:srgbClr val="333333"/>
                </a:solidFill>
              </a:rPr>
              <a:t>The requirement to notice each teleconference location from which members of the legislative body participate.</a:t>
            </a:r>
            <a:endParaRPr sz="1600">
              <a:solidFill>
                <a:srgbClr val="333333"/>
              </a:solidFill>
            </a:endParaRPr>
          </a:p>
          <a:p>
            <a:pPr indent="-330200" lvl="0" marL="685800" rtl="0" algn="l">
              <a:lnSpc>
                <a:spcPct val="115000"/>
              </a:lnSpc>
              <a:spcBef>
                <a:spcPts val="0"/>
              </a:spcBef>
              <a:spcAft>
                <a:spcPts val="0"/>
              </a:spcAft>
              <a:buClr>
                <a:srgbClr val="333333"/>
              </a:buClr>
              <a:buSzPts val="1600"/>
              <a:buChar char="●"/>
            </a:pPr>
            <a:r>
              <a:rPr lang="en-US" sz="1600">
                <a:solidFill>
                  <a:srgbClr val="333333"/>
                </a:solidFill>
              </a:rPr>
              <a:t>The requirement that each teleconference location be accessible to the public.</a:t>
            </a:r>
            <a:endParaRPr sz="1600">
              <a:solidFill>
                <a:srgbClr val="333333"/>
              </a:solidFill>
            </a:endParaRPr>
          </a:p>
          <a:p>
            <a:pPr indent="-330200" lvl="0" marL="685800" rtl="0" algn="l">
              <a:lnSpc>
                <a:spcPct val="115000"/>
              </a:lnSpc>
              <a:spcBef>
                <a:spcPts val="0"/>
              </a:spcBef>
              <a:spcAft>
                <a:spcPts val="0"/>
              </a:spcAft>
              <a:buClr>
                <a:srgbClr val="333333"/>
              </a:buClr>
              <a:buSzPts val="1600"/>
              <a:buChar char="●"/>
            </a:pPr>
            <a:r>
              <a:rPr lang="en-US" sz="1600">
                <a:solidFill>
                  <a:srgbClr val="333333"/>
                </a:solidFill>
              </a:rPr>
              <a:t>The requirement that members of the public be able to address the legislative body from each teleconference location.</a:t>
            </a:r>
            <a:endParaRPr sz="1600">
              <a:solidFill>
                <a:srgbClr val="333333"/>
              </a:solidFill>
            </a:endParaRPr>
          </a:p>
          <a:p>
            <a:pPr indent="-330200" lvl="0" marL="685800" rtl="0" algn="l">
              <a:lnSpc>
                <a:spcPct val="115000"/>
              </a:lnSpc>
              <a:spcBef>
                <a:spcPts val="0"/>
              </a:spcBef>
              <a:spcAft>
                <a:spcPts val="0"/>
              </a:spcAft>
              <a:buClr>
                <a:srgbClr val="333333"/>
              </a:buClr>
              <a:buSzPts val="1600"/>
              <a:buChar char="●"/>
            </a:pPr>
            <a:r>
              <a:rPr lang="en-US" sz="1600">
                <a:solidFill>
                  <a:srgbClr val="333333"/>
                </a:solidFill>
              </a:rPr>
              <a:t>The requirement that at least one member of the legislative body be physically present at each meeting location.</a:t>
            </a:r>
            <a:endParaRPr sz="1600">
              <a:solidFill>
                <a:srgbClr val="333333"/>
              </a:solidFill>
            </a:endParaRPr>
          </a:p>
          <a:p>
            <a:pPr indent="-330200" lvl="0" marL="685800" rtl="0" algn="l">
              <a:lnSpc>
                <a:spcPct val="115000"/>
              </a:lnSpc>
              <a:spcBef>
                <a:spcPts val="0"/>
              </a:spcBef>
              <a:spcAft>
                <a:spcPts val="0"/>
              </a:spcAft>
              <a:buClr>
                <a:srgbClr val="333333"/>
              </a:buClr>
              <a:buSzPts val="1600"/>
              <a:buChar char="●"/>
            </a:pPr>
            <a:r>
              <a:rPr lang="en-US" sz="1600">
                <a:solidFill>
                  <a:srgbClr val="333333"/>
                </a:solidFill>
              </a:rPr>
              <a:t>The requirement that during a teleconference meeting, at least a quorum of the legislative body participate from locations within the boundaries of the district.</a:t>
            </a:r>
            <a:endParaRPr sz="1600">
              <a:solidFill>
                <a:srgbClr val="333333"/>
              </a:solidFill>
            </a:endParaRPr>
          </a:p>
          <a:p>
            <a:pPr indent="0" lvl="0" marL="0" rtl="0" algn="l">
              <a:spcBef>
                <a:spcPts val="3500"/>
              </a:spcBef>
              <a:spcAft>
                <a:spcPts val="0"/>
              </a:spcAft>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g1352ebfd605_1_14"/>
          <p:cNvSpPr txBox="1"/>
          <p:nvPr>
            <p:ph type="title"/>
          </p:nvPr>
        </p:nvSpPr>
        <p:spPr>
          <a:xfrm>
            <a:off x="958238" y="-396875"/>
            <a:ext cx="7534500" cy="1325700"/>
          </a:xfrm>
          <a:prstGeom prst="rect">
            <a:avLst/>
          </a:prstGeom>
        </p:spPr>
        <p:txBody>
          <a:bodyPr anchorCtr="0" anchor="b" bIns="45700" lIns="91425" spcFirstLastPara="1" rIns="91425" wrap="square" tIns="45700">
            <a:normAutofit/>
          </a:bodyPr>
          <a:lstStyle/>
          <a:p>
            <a:pPr indent="0" lvl="0" marL="0" rtl="0" algn="l">
              <a:spcBef>
                <a:spcPts val="0"/>
              </a:spcBef>
              <a:spcAft>
                <a:spcPts val="0"/>
              </a:spcAft>
              <a:buNone/>
            </a:pPr>
            <a:r>
              <a:rPr lang="en-US"/>
              <a:t>AB 361</a:t>
            </a:r>
            <a:endParaRPr/>
          </a:p>
        </p:txBody>
      </p:sp>
      <p:sp>
        <p:nvSpPr>
          <p:cNvPr id="220" name="Google Shape;220;g1352ebfd605_1_14"/>
          <p:cNvSpPr txBox="1"/>
          <p:nvPr>
            <p:ph idx="1" type="body"/>
          </p:nvPr>
        </p:nvSpPr>
        <p:spPr>
          <a:xfrm>
            <a:off x="958238" y="1112520"/>
            <a:ext cx="7543800" cy="44196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rPr lang="en-US" sz="2000"/>
              <a:t>AB 361 (Rivas) was signed by Governor Newsom in September of 2021.  This act extended the provisions for teleconferencing until January 2024</a:t>
            </a:r>
            <a:endParaRPr sz="2000">
              <a:solidFill>
                <a:srgbClr val="222222"/>
              </a:solidFill>
              <a:highlight>
                <a:srgbClr val="F9FDFF"/>
              </a:highlight>
              <a:latin typeface="Roboto"/>
              <a:ea typeface="Roboto"/>
              <a:cs typeface="Roboto"/>
              <a:sym typeface="Roboto"/>
            </a:endParaRPr>
          </a:p>
          <a:p>
            <a:pPr indent="0" lvl="0" marL="457200" rtl="0" algn="l">
              <a:spcBef>
                <a:spcPts val="1000"/>
              </a:spcBef>
              <a:spcAft>
                <a:spcPts val="0"/>
              </a:spcAft>
              <a:buNone/>
            </a:pPr>
            <a:r>
              <a:rPr lang="en-US" sz="2000">
                <a:solidFill>
                  <a:srgbClr val="222222"/>
                </a:solidFill>
                <a:highlight>
                  <a:srgbClr val="F9FDFF"/>
                </a:highlight>
                <a:latin typeface="Roboto"/>
                <a:ea typeface="Roboto"/>
                <a:cs typeface="Roboto"/>
                <a:sym typeface="Roboto"/>
              </a:rPr>
              <a:t>“This bill, until January 1, 2024, would authorize a local agency to use teleconferencing without complying with the teleconferencing requirements imposed by the Ralph M. Brown Act when a legislative body of a local agency holds a meeting during a declared state of emergency, as that term is defined, when state or local health officials have imposed or recommended measures to promote social distancing, during a proclaimed state of emergency held for the purpose of determining, by majority vote, whether meeting in person would present imminent risks to the health or safety of attendees, and during a proclaimed state of emergency when the legislative body has determined that meeting in person would present imminent risks to the health or safety of attendees, as provided.”</a:t>
            </a:r>
            <a:endParaRPr sz="200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g1352ebfd605_1_7"/>
          <p:cNvSpPr txBox="1"/>
          <p:nvPr>
            <p:ph type="title"/>
          </p:nvPr>
        </p:nvSpPr>
        <p:spPr>
          <a:xfrm>
            <a:off x="962888" y="-481925"/>
            <a:ext cx="7534500" cy="1325700"/>
          </a:xfrm>
          <a:prstGeom prst="rect">
            <a:avLst/>
          </a:prstGeom>
        </p:spPr>
        <p:txBody>
          <a:bodyPr anchorCtr="0" anchor="b" bIns="45700" lIns="91425" spcFirstLastPara="1" rIns="91425" wrap="square" tIns="45700">
            <a:normAutofit/>
          </a:bodyPr>
          <a:lstStyle/>
          <a:p>
            <a:pPr indent="0" lvl="0" marL="0" rtl="0" algn="l">
              <a:spcBef>
                <a:spcPts val="0"/>
              </a:spcBef>
              <a:spcAft>
                <a:spcPts val="0"/>
              </a:spcAft>
              <a:buNone/>
            </a:pPr>
            <a:r>
              <a:rPr lang="en-US"/>
              <a:t>Teleconferencing and COVID</a:t>
            </a:r>
            <a:endParaRPr/>
          </a:p>
        </p:txBody>
      </p:sp>
      <p:sp>
        <p:nvSpPr>
          <p:cNvPr id="227" name="Google Shape;227;g1352ebfd605_1_7"/>
          <p:cNvSpPr txBox="1"/>
          <p:nvPr>
            <p:ph idx="1" type="body"/>
          </p:nvPr>
        </p:nvSpPr>
        <p:spPr>
          <a:xfrm>
            <a:off x="907226" y="951276"/>
            <a:ext cx="7889700" cy="53454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rPr lang="en-US" sz="1500"/>
              <a:t>AB 361 (Rivas) was signed by Governor Newsom in September of 2021.  This act extended the provisions for teleconferencing until January 2024</a:t>
            </a:r>
            <a:endParaRPr sz="1500"/>
          </a:p>
          <a:p>
            <a:pPr indent="0" lvl="0" marL="0" rtl="0" algn="l">
              <a:lnSpc>
                <a:spcPct val="115000"/>
              </a:lnSpc>
              <a:spcBef>
                <a:spcPts val="600"/>
              </a:spcBef>
              <a:spcAft>
                <a:spcPts val="0"/>
              </a:spcAft>
              <a:buNone/>
            </a:pPr>
            <a:r>
              <a:rPr lang="en-US" sz="1500">
                <a:solidFill>
                  <a:srgbClr val="333333"/>
                </a:solidFill>
              </a:rPr>
              <a:t>If a local agency chooses to use the teleconferencing exemption, Government Code section 54953(e)(2) requires the local agency to:</a:t>
            </a:r>
            <a:endParaRPr sz="1500">
              <a:solidFill>
                <a:srgbClr val="333333"/>
              </a:solidFill>
            </a:endParaRPr>
          </a:p>
          <a:p>
            <a:pPr indent="-323850" lvl="0" marL="685800" rtl="0" algn="l">
              <a:lnSpc>
                <a:spcPct val="115000"/>
              </a:lnSpc>
              <a:spcBef>
                <a:spcPts val="1500"/>
              </a:spcBef>
              <a:spcAft>
                <a:spcPts val="0"/>
              </a:spcAft>
              <a:buClr>
                <a:srgbClr val="333333"/>
              </a:buClr>
              <a:buSzPts val="1500"/>
              <a:buChar char="●"/>
            </a:pPr>
            <a:r>
              <a:rPr lang="en-US" sz="1500">
                <a:solidFill>
                  <a:srgbClr val="333333"/>
                </a:solidFill>
              </a:rPr>
              <a:t>Give timely notice of the meeting and post agendas as required by the Brown Act;</a:t>
            </a:r>
            <a:endParaRPr sz="1500">
              <a:solidFill>
                <a:srgbClr val="333333"/>
              </a:solidFill>
            </a:endParaRPr>
          </a:p>
          <a:p>
            <a:pPr indent="-323850" lvl="0" marL="685800" rtl="0" algn="l">
              <a:lnSpc>
                <a:spcPct val="115000"/>
              </a:lnSpc>
              <a:spcBef>
                <a:spcPts val="0"/>
              </a:spcBef>
              <a:spcAft>
                <a:spcPts val="0"/>
              </a:spcAft>
              <a:buClr>
                <a:srgbClr val="333333"/>
              </a:buClr>
              <a:buSzPts val="1500"/>
              <a:buChar char="●"/>
            </a:pPr>
            <a:r>
              <a:rPr lang="en-US" sz="1500">
                <a:solidFill>
                  <a:srgbClr val="333333"/>
                </a:solidFill>
              </a:rPr>
              <a:t>Allow members of the public to access the meeting and directly address the legislative body as provided by Section 54954.3. Each agenda must provide notice of the means by which the public may access the meeting and offer public comment. The agenda must identify and include an opportunity for all persons to attend </a:t>
            </a:r>
            <a:r>
              <a:rPr b="1" lang="en-US" sz="1500" u="sng">
                <a:solidFill>
                  <a:srgbClr val="333333"/>
                </a:solidFill>
              </a:rPr>
              <a:t>via a call-in option OR an internet-based service option</a:t>
            </a:r>
            <a:r>
              <a:rPr lang="en-US" sz="1500">
                <a:solidFill>
                  <a:srgbClr val="333333"/>
                </a:solidFill>
              </a:rPr>
              <a:t>;</a:t>
            </a:r>
            <a:endParaRPr sz="1500">
              <a:solidFill>
                <a:srgbClr val="333333"/>
              </a:solidFill>
            </a:endParaRPr>
          </a:p>
          <a:p>
            <a:pPr indent="-323850" lvl="0" marL="685800" rtl="0" algn="l">
              <a:lnSpc>
                <a:spcPct val="115000"/>
              </a:lnSpc>
              <a:spcBef>
                <a:spcPts val="0"/>
              </a:spcBef>
              <a:spcAft>
                <a:spcPts val="0"/>
              </a:spcAft>
              <a:buClr>
                <a:srgbClr val="333333"/>
              </a:buClr>
              <a:buSzPts val="1500"/>
              <a:buChar char="●"/>
            </a:pPr>
            <a:r>
              <a:rPr lang="en-US" sz="1500">
                <a:solidFill>
                  <a:srgbClr val="333333"/>
                </a:solidFill>
              </a:rPr>
              <a:t>Conduct teleconference meetings in a manner that protects the statutory and constitutional rights of the parties and the public appearing before the legislative body;</a:t>
            </a:r>
            <a:endParaRPr sz="1500">
              <a:solidFill>
                <a:srgbClr val="333333"/>
              </a:solidFill>
            </a:endParaRPr>
          </a:p>
          <a:p>
            <a:pPr indent="-323850" lvl="0" marL="685800" rtl="0" algn="l">
              <a:lnSpc>
                <a:spcPct val="115000"/>
              </a:lnSpc>
              <a:spcBef>
                <a:spcPts val="0"/>
              </a:spcBef>
              <a:spcAft>
                <a:spcPts val="0"/>
              </a:spcAft>
              <a:buClr>
                <a:srgbClr val="333333"/>
              </a:buClr>
              <a:buSzPts val="1500"/>
              <a:buChar char="●"/>
            </a:pPr>
            <a:r>
              <a:rPr lang="en-US" sz="1500">
                <a:solidFill>
                  <a:srgbClr val="333333"/>
                </a:solidFill>
              </a:rPr>
              <a:t>In the event of a service disruption that prevents broadcasting the meeting or in the event of a disruption within the local agency’s control that prevents public comment for members of the public using the call-in option or internet-based option, stop the meeting and take no further action on agenda items until public access is restored. Actions taken on agenda items during a disruption may be subject to challenge pursuant to Section 54960.1.</a:t>
            </a:r>
            <a:endParaRPr sz="1500">
              <a:solidFill>
                <a:srgbClr val="333333"/>
              </a:solidFill>
            </a:endParaRPr>
          </a:p>
          <a:p>
            <a:pPr indent="0" lvl="0" marL="0" rtl="0" algn="l">
              <a:spcBef>
                <a:spcPts val="3500"/>
              </a:spcBef>
              <a:spcAft>
                <a:spcPts val="0"/>
              </a:spcAft>
              <a:buNone/>
            </a:pPr>
            <a:r>
              <a:t/>
            </a:r>
            <a:endParaRPr sz="150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23"/>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NOTICE AND AGENDAS</a:t>
            </a:r>
            <a:endParaRPr sz="4400">
              <a:latin typeface="Calibri"/>
              <a:ea typeface="Calibri"/>
              <a:cs typeface="Calibri"/>
              <a:sym typeface="Calibri"/>
            </a:endParaRPr>
          </a:p>
        </p:txBody>
      </p:sp>
      <p:sp>
        <p:nvSpPr>
          <p:cNvPr id="233" name="Google Shape;233;p23"/>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C0504D"/>
              </a:buClr>
              <a:buSzPts val="1920"/>
              <a:buNone/>
            </a:pPr>
            <a:r>
              <a:rPr lang="en-US" sz="3200">
                <a:solidFill>
                  <a:srgbClr val="000000"/>
                </a:solidFill>
                <a:latin typeface="Calibri"/>
                <a:ea typeface="Calibri"/>
                <a:cs typeface="Calibri"/>
                <a:sym typeface="Calibri"/>
              </a:rPr>
              <a:t>“All</a:t>
            </a:r>
            <a:r>
              <a:rPr lang="en-US" sz="3200">
                <a:latin typeface="Calibri"/>
                <a:ea typeface="Calibri"/>
                <a:cs typeface="Calibri"/>
                <a:sym typeface="Calibri"/>
              </a:rPr>
              <a:t> meetings </a:t>
            </a:r>
            <a:r>
              <a:rPr lang="en-US" sz="3200">
                <a:solidFill>
                  <a:srgbClr val="000000"/>
                </a:solidFill>
                <a:latin typeface="Calibri"/>
                <a:ea typeface="Calibri"/>
                <a:cs typeface="Calibri"/>
                <a:sym typeface="Calibri"/>
              </a:rPr>
              <a:t>of </a:t>
            </a:r>
            <a:r>
              <a:rPr lang="en-US" sz="3200">
                <a:latin typeface="Calibri"/>
                <a:ea typeface="Calibri"/>
                <a:cs typeface="Calibri"/>
                <a:sym typeface="Calibri"/>
              </a:rPr>
              <a:t>the legislative body </a:t>
            </a:r>
            <a:r>
              <a:rPr lang="en-US" sz="3200">
                <a:solidFill>
                  <a:srgbClr val="000000"/>
                </a:solidFill>
                <a:latin typeface="Calibri"/>
                <a:ea typeface="Calibri"/>
                <a:cs typeface="Calibri"/>
                <a:sym typeface="Calibri"/>
              </a:rPr>
              <a:t>of a local agency shall be </a:t>
            </a:r>
            <a:r>
              <a:rPr lang="en-US" sz="3200" u="sng">
                <a:solidFill>
                  <a:srgbClr val="810000"/>
                </a:solidFill>
                <a:latin typeface="Calibri"/>
                <a:ea typeface="Calibri"/>
                <a:cs typeface="Calibri"/>
                <a:sym typeface="Calibri"/>
              </a:rPr>
              <a:t>open and public</a:t>
            </a:r>
            <a:r>
              <a:rPr lang="en-US" sz="3200">
                <a:solidFill>
                  <a:srgbClr val="000000"/>
                </a:solidFill>
                <a:latin typeface="Calibri"/>
                <a:ea typeface="Calibri"/>
                <a:cs typeface="Calibri"/>
                <a:sym typeface="Calibri"/>
              </a:rPr>
              <a:t>, and all persons shall be permitted to attend any</a:t>
            </a:r>
            <a:r>
              <a:rPr lang="en-US" sz="3200">
                <a:latin typeface="Calibri"/>
                <a:ea typeface="Calibri"/>
                <a:cs typeface="Calibri"/>
                <a:sym typeface="Calibri"/>
              </a:rPr>
              <a:t> meeting </a:t>
            </a:r>
            <a:r>
              <a:rPr lang="en-US" sz="3200">
                <a:solidFill>
                  <a:srgbClr val="000000"/>
                </a:solidFill>
                <a:latin typeface="Calibri"/>
                <a:ea typeface="Calibri"/>
                <a:cs typeface="Calibri"/>
                <a:sym typeface="Calibri"/>
              </a:rPr>
              <a:t>of the </a:t>
            </a:r>
            <a:r>
              <a:rPr lang="en-US" sz="3200">
                <a:latin typeface="Calibri"/>
                <a:ea typeface="Calibri"/>
                <a:cs typeface="Calibri"/>
                <a:sym typeface="Calibri"/>
              </a:rPr>
              <a:t>legislative body </a:t>
            </a:r>
            <a:r>
              <a:rPr lang="en-US" sz="3200">
                <a:solidFill>
                  <a:srgbClr val="000000"/>
                </a:solidFill>
                <a:latin typeface="Calibri"/>
                <a:ea typeface="Calibri"/>
                <a:cs typeface="Calibri"/>
                <a:sym typeface="Calibri"/>
              </a:rPr>
              <a:t>of a local agency, except as otherwise provided in this chapter.”				    		  		 -GC Section 54953(a)</a:t>
            </a:r>
            <a:endParaRPr/>
          </a:p>
          <a:p>
            <a:pPr indent="-40005" lvl="0" marL="137160" rtl="0" algn="l">
              <a:spcBef>
                <a:spcPts val="360"/>
              </a:spcBef>
              <a:spcAft>
                <a:spcPts val="0"/>
              </a:spcAft>
              <a:buSzPts val="1530"/>
              <a:buNone/>
            </a:pPr>
            <a:r>
              <a:t/>
            </a:r>
            <a:endParaRPr/>
          </a:p>
          <a:p>
            <a:pPr indent="-40005" lvl="0" marL="137160" rtl="0" algn="l">
              <a:spcBef>
                <a:spcPts val="360"/>
              </a:spcBef>
              <a:spcAft>
                <a:spcPts val="0"/>
              </a:spcAft>
              <a:buSzPts val="1530"/>
              <a:buNone/>
            </a:pPr>
            <a:r>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24"/>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The Basics – Regular Meetings</a:t>
            </a:r>
            <a:endParaRPr sz="4400">
              <a:latin typeface="Calibri"/>
              <a:ea typeface="Calibri"/>
              <a:cs typeface="Calibri"/>
              <a:sym typeface="Calibri"/>
            </a:endParaRPr>
          </a:p>
        </p:txBody>
      </p:sp>
      <p:sp>
        <p:nvSpPr>
          <p:cNvPr id="239" name="Google Shape;239;p24"/>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Autofit/>
          </a:bodyPr>
          <a:lstStyle/>
          <a:p>
            <a:pPr indent="-140335" lvl="0" marL="137160" rtl="0" algn="l">
              <a:spcBef>
                <a:spcPts val="0"/>
              </a:spcBef>
              <a:spcAft>
                <a:spcPts val="0"/>
              </a:spcAft>
              <a:buSzPts val="2210"/>
              <a:buChar char="•"/>
            </a:pPr>
            <a:r>
              <a:rPr lang="en-US" sz="2600">
                <a:latin typeface="Calibri"/>
                <a:ea typeface="Calibri"/>
                <a:cs typeface="Calibri"/>
                <a:sym typeface="Calibri"/>
              </a:rPr>
              <a:t>The agenda must be posted at least </a:t>
            </a:r>
            <a:r>
              <a:rPr lang="en-US" sz="2600" u="sng">
                <a:latin typeface="Calibri"/>
                <a:ea typeface="Calibri"/>
                <a:cs typeface="Calibri"/>
                <a:sym typeface="Calibri"/>
              </a:rPr>
              <a:t>72 hours</a:t>
            </a:r>
            <a:r>
              <a:rPr lang="en-US" sz="2600">
                <a:latin typeface="Calibri"/>
                <a:ea typeface="Calibri"/>
                <a:cs typeface="Calibri"/>
                <a:sym typeface="Calibri"/>
              </a:rPr>
              <a:t> in advance of the meeting in a location “freely accessible to members of the public.” </a:t>
            </a:r>
            <a:endParaRPr/>
          </a:p>
          <a:p>
            <a:pPr indent="-140335" lvl="0" marL="137160" rtl="0" algn="l">
              <a:spcBef>
                <a:spcPts val="0"/>
              </a:spcBef>
              <a:spcAft>
                <a:spcPts val="0"/>
              </a:spcAft>
              <a:buSzPts val="2210"/>
              <a:buChar char="•"/>
            </a:pPr>
            <a:r>
              <a:rPr lang="en-US" sz="2600">
                <a:latin typeface="Calibri"/>
                <a:ea typeface="Calibri"/>
                <a:cs typeface="Calibri"/>
                <a:sym typeface="Calibri"/>
              </a:rPr>
              <a:t>The legislative body must mail a copy of the agenda to any person who has filed a written request for such materials.  The copies may be mailed at the time the agenda is posted.  </a:t>
            </a:r>
            <a:endParaRPr/>
          </a:p>
          <a:p>
            <a:pPr indent="-140335" lvl="0" marL="137160" rtl="0" algn="l">
              <a:spcBef>
                <a:spcPts val="0"/>
              </a:spcBef>
              <a:spcAft>
                <a:spcPts val="0"/>
              </a:spcAft>
              <a:buSzPts val="2210"/>
              <a:buChar char="•"/>
            </a:pPr>
            <a:r>
              <a:rPr lang="en-US" sz="2600">
                <a:latin typeface="Calibri"/>
                <a:ea typeface="Calibri"/>
                <a:cs typeface="Calibri"/>
                <a:sym typeface="Calibri"/>
              </a:rPr>
              <a:t>The notice, agenda and supporting documents are public records and must be made available to public</a:t>
            </a:r>
            <a:endParaRPr/>
          </a:p>
          <a:p>
            <a:pPr indent="-137159" lvl="1" marL="342900" rtl="0" algn="l">
              <a:spcBef>
                <a:spcPts val="0"/>
              </a:spcBef>
              <a:spcAft>
                <a:spcPts val="0"/>
              </a:spcAft>
              <a:buSzPts val="1870"/>
              <a:buChar char="•"/>
            </a:pPr>
            <a:r>
              <a:rPr lang="en-US" sz="2200">
                <a:latin typeface="Calibri"/>
                <a:ea typeface="Calibri"/>
                <a:cs typeface="Calibri"/>
                <a:sym typeface="Calibri"/>
              </a:rPr>
              <a:t>Writings, when distributed to a majority of the body by any person in connection with a matter subject to consideration at a public meeting, are public records that must be made available to the public “upon request without delay.”                                    								-GC Section 54957.5</a:t>
            </a:r>
            <a:endParaRPr sz="2200">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xEl>
                                              <p:pRg end="0" st="0"/>
                                            </p:txEl>
                                          </p:spTgt>
                                        </p:tgtEl>
                                        <p:attrNameLst>
                                          <p:attrName>style.visibility</p:attrName>
                                        </p:attrNameLst>
                                      </p:cBhvr>
                                      <p:to>
                                        <p:strVal val="visible"/>
                                      </p:to>
                                    </p:set>
                                    <p:animEffect filter="fade" transition="in">
                                      <p:cBhvr>
                                        <p:cTn dur="500"/>
                                        <p:tgtEl>
                                          <p:spTgt spid="23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xEl>
                                              <p:pRg end="1" st="1"/>
                                            </p:txEl>
                                          </p:spTgt>
                                        </p:tgtEl>
                                        <p:attrNameLst>
                                          <p:attrName>style.visibility</p:attrName>
                                        </p:attrNameLst>
                                      </p:cBhvr>
                                      <p:to>
                                        <p:strVal val="visible"/>
                                      </p:to>
                                    </p:set>
                                    <p:animEffect filter="fade" transition="in">
                                      <p:cBhvr>
                                        <p:cTn dur="500"/>
                                        <p:tgtEl>
                                          <p:spTgt spid="23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xEl>
                                              <p:pRg end="2" st="2"/>
                                            </p:txEl>
                                          </p:spTgt>
                                        </p:tgtEl>
                                        <p:attrNameLst>
                                          <p:attrName>style.visibility</p:attrName>
                                        </p:attrNameLst>
                                      </p:cBhvr>
                                      <p:to>
                                        <p:strVal val="visible"/>
                                      </p:to>
                                    </p:set>
                                    <p:animEffect filter="fade" transition="in">
                                      <p:cBhvr>
                                        <p:cTn dur="500"/>
                                        <p:tgtEl>
                                          <p:spTgt spid="23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xEl>
                                              <p:pRg end="3" st="3"/>
                                            </p:txEl>
                                          </p:spTgt>
                                        </p:tgtEl>
                                        <p:attrNameLst>
                                          <p:attrName>style.visibility</p:attrName>
                                        </p:attrNameLst>
                                      </p:cBhvr>
                                      <p:to>
                                        <p:strVal val="visible"/>
                                      </p:to>
                                    </p:set>
                                    <p:animEffect filter="fade" transition="in">
                                      <p:cBhvr>
                                        <p:cTn dur="500"/>
                                        <p:tgtEl>
                                          <p:spTgt spid="239">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25"/>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Agendas</a:t>
            </a:r>
            <a:endParaRPr sz="4400">
              <a:latin typeface="Calibri"/>
              <a:ea typeface="Calibri"/>
              <a:cs typeface="Calibri"/>
              <a:sym typeface="Calibri"/>
            </a:endParaRPr>
          </a:p>
        </p:txBody>
      </p:sp>
      <p:sp>
        <p:nvSpPr>
          <p:cNvPr id="245" name="Google Shape;245;p25"/>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fontScale="92500" lnSpcReduction="10000"/>
          </a:bodyPr>
          <a:lstStyle/>
          <a:p>
            <a:pPr indent="-159766" lvl="0" marL="137160" rtl="0" algn="l">
              <a:spcBef>
                <a:spcPts val="0"/>
              </a:spcBef>
              <a:spcAft>
                <a:spcPts val="0"/>
              </a:spcAft>
              <a:buSzPct val="85000"/>
              <a:buChar char="•"/>
            </a:pPr>
            <a:r>
              <a:rPr lang="en-US" sz="3200">
                <a:latin typeface="Calibri"/>
                <a:ea typeface="Calibri"/>
                <a:cs typeface="Calibri"/>
                <a:sym typeface="Calibri"/>
              </a:rPr>
              <a:t>Agenda must contain a brief description of the items of business to be transacted or discussed in either open or closed session </a:t>
            </a:r>
            <a:endParaRPr/>
          </a:p>
          <a:p>
            <a:pPr indent="-149780" lvl="1" marL="342900" rtl="0" algn="l">
              <a:spcBef>
                <a:spcPts val="555"/>
              </a:spcBef>
              <a:spcAft>
                <a:spcPts val="0"/>
              </a:spcAft>
              <a:buSzPct val="85000"/>
              <a:buChar char="•"/>
            </a:pPr>
            <a:r>
              <a:rPr lang="en-US" sz="3000">
                <a:latin typeface="Calibri"/>
                <a:ea typeface="Calibri"/>
                <a:cs typeface="Calibri"/>
                <a:sym typeface="Calibri"/>
              </a:rPr>
              <a:t>In general, agenda descriptions need not exceed 20 words per item</a:t>
            </a:r>
            <a:endParaRPr/>
          </a:p>
          <a:p>
            <a:pPr indent="-149780" lvl="1" marL="342900" rtl="0" algn="l">
              <a:spcBef>
                <a:spcPts val="555"/>
              </a:spcBef>
              <a:spcAft>
                <a:spcPts val="0"/>
              </a:spcAft>
              <a:buSzPct val="85000"/>
              <a:buChar char="•"/>
            </a:pPr>
            <a:r>
              <a:rPr lang="en-US" sz="3000">
                <a:latin typeface="Calibri"/>
                <a:ea typeface="Calibri"/>
                <a:cs typeface="Calibri"/>
                <a:sym typeface="Calibri"/>
              </a:rPr>
              <a:t>Agenda descriptions should provide sufficient information to allow members of the public to decide whether or not to attend the meeting or participate in the agenda item  </a:t>
            </a:r>
            <a:endParaRPr/>
          </a:p>
          <a:p>
            <a:pPr indent="-149780" lvl="1" marL="342900" rtl="0" algn="l">
              <a:spcBef>
                <a:spcPts val="555"/>
              </a:spcBef>
              <a:spcAft>
                <a:spcPts val="0"/>
              </a:spcAft>
              <a:buSzPct val="85000"/>
              <a:buChar char="•"/>
            </a:pPr>
            <a:r>
              <a:rPr lang="en-US" sz="3000">
                <a:latin typeface="Calibri"/>
                <a:ea typeface="Calibri"/>
                <a:cs typeface="Calibri"/>
                <a:sym typeface="Calibri"/>
              </a:rPr>
              <a:t>Closed session items must include reference to specific statutory authority for the closed session</a:t>
            </a:r>
            <a:endParaRPr/>
          </a:p>
          <a:p>
            <a:pPr indent="-62296" lvl="1" marL="342900" rtl="0" algn="l">
              <a:spcBef>
                <a:spcPts val="277"/>
              </a:spcBef>
              <a:spcAft>
                <a:spcPts val="0"/>
              </a:spcAft>
              <a:buSzPct val="57954"/>
              <a:buNone/>
            </a:pPr>
            <a:r>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26"/>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Agenda Descriptions - Example</a:t>
            </a:r>
            <a:endParaRPr sz="4400">
              <a:latin typeface="Calibri"/>
              <a:ea typeface="Calibri"/>
              <a:cs typeface="Calibri"/>
              <a:sym typeface="Calibri"/>
            </a:endParaRPr>
          </a:p>
        </p:txBody>
      </p:sp>
      <p:sp>
        <p:nvSpPr>
          <p:cNvPr id="251" name="Google Shape;251;p26"/>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2380"/>
              <a:buNone/>
            </a:pPr>
            <a:r>
              <a:rPr b="1" lang="en-US" sz="2800" u="sng">
                <a:latin typeface="Calibri"/>
                <a:ea typeface="Calibri"/>
                <a:cs typeface="Calibri"/>
                <a:sym typeface="Calibri"/>
              </a:rPr>
              <a:t>Is this agenda item descriptive enough?  </a:t>
            </a:r>
            <a:endParaRPr/>
          </a:p>
          <a:p>
            <a:pPr indent="0" lvl="0" marL="0" rtl="0" algn="l">
              <a:spcBef>
                <a:spcPts val="560"/>
              </a:spcBef>
              <a:spcAft>
                <a:spcPts val="0"/>
              </a:spcAft>
              <a:buSzPts val="2380"/>
              <a:buNone/>
            </a:pPr>
            <a:r>
              <a:rPr lang="en-US" sz="2800">
                <a:latin typeface="Calibri"/>
                <a:ea typeface="Calibri"/>
                <a:cs typeface="Calibri"/>
                <a:sym typeface="Calibri"/>
              </a:rPr>
              <a:t>Item No. 1.3:  Consideration of contract</a:t>
            </a:r>
            <a:endParaRPr/>
          </a:p>
          <a:p>
            <a:pPr indent="0" lvl="0" marL="0" rtl="0" algn="l">
              <a:spcBef>
                <a:spcPts val="560"/>
              </a:spcBef>
              <a:spcAft>
                <a:spcPts val="0"/>
              </a:spcAft>
              <a:buSzPts val="2380"/>
              <a:buNone/>
            </a:pPr>
            <a:r>
              <a:rPr lang="en-US" sz="2800">
                <a:latin typeface="Calibri"/>
                <a:ea typeface="Calibri"/>
                <a:cs typeface="Calibri"/>
                <a:sym typeface="Calibri"/>
              </a:rPr>
              <a:t>Item No. 1.3:  Consideration of contract with JK Consulting</a:t>
            </a:r>
            <a:endParaRPr/>
          </a:p>
          <a:p>
            <a:pPr indent="0" lvl="0" marL="0" rtl="0" algn="l">
              <a:spcBef>
                <a:spcPts val="560"/>
              </a:spcBef>
              <a:spcAft>
                <a:spcPts val="0"/>
              </a:spcAft>
              <a:buSzPts val="2380"/>
              <a:buNone/>
            </a:pPr>
            <a:r>
              <a:rPr lang="en-US" sz="2800">
                <a:latin typeface="Calibri"/>
                <a:ea typeface="Calibri"/>
                <a:cs typeface="Calibri"/>
                <a:sym typeface="Calibri"/>
              </a:rPr>
              <a:t>Item No. 1.3:  Consideration of contract with JK Consulting in the amount of $50,000</a:t>
            </a:r>
            <a:endParaRPr/>
          </a:p>
          <a:p>
            <a:pPr indent="0" lvl="0" marL="0" rtl="0" algn="l">
              <a:spcBef>
                <a:spcPts val="560"/>
              </a:spcBef>
              <a:spcAft>
                <a:spcPts val="0"/>
              </a:spcAft>
              <a:buSzPts val="2380"/>
              <a:buNone/>
            </a:pPr>
            <a:r>
              <a:rPr lang="en-US" sz="2800">
                <a:latin typeface="Calibri"/>
                <a:ea typeface="Calibri"/>
                <a:cs typeface="Calibri"/>
                <a:sym typeface="Calibri"/>
              </a:rPr>
              <a:t>Item No. 1.3:  Consideration of contract with JK Consulting in the amount of $50,000 for design  services related to the new Academic Senate logo</a:t>
            </a:r>
            <a:endParaRPr sz="2800">
              <a:latin typeface="Calibri"/>
              <a:ea typeface="Calibri"/>
              <a:cs typeface="Calibri"/>
              <a:sym typeface="Calibri"/>
            </a:endParaRPr>
          </a:p>
        </p:txBody>
      </p:sp>
      <p:pic>
        <p:nvPicPr>
          <p:cNvPr id="252" name="Google Shape;252;p26"/>
          <p:cNvPicPr preferRelativeResize="0"/>
          <p:nvPr/>
        </p:nvPicPr>
        <p:blipFill rotWithShape="1">
          <a:blip r:embed="rId3">
            <a:alphaModFix/>
          </a:blip>
          <a:srcRect b="0" l="0" r="0" t="0"/>
          <a:stretch/>
        </p:blipFill>
        <p:spPr>
          <a:xfrm flipH="1">
            <a:off x="7027870" y="2153728"/>
            <a:ext cx="553550" cy="551356"/>
          </a:xfrm>
          <a:prstGeom prst="rect">
            <a:avLst/>
          </a:prstGeom>
          <a:noFill/>
          <a:ln>
            <a:noFill/>
          </a:ln>
        </p:spPr>
      </p:pic>
      <p:pic>
        <p:nvPicPr>
          <p:cNvPr id="253" name="Google Shape;253;p26"/>
          <p:cNvPicPr preferRelativeResize="0"/>
          <p:nvPr/>
        </p:nvPicPr>
        <p:blipFill rotWithShape="1">
          <a:blip r:embed="rId3">
            <a:alphaModFix/>
          </a:blip>
          <a:srcRect b="0" l="0" r="0" t="0"/>
          <a:stretch/>
        </p:blipFill>
        <p:spPr>
          <a:xfrm>
            <a:off x="2692050" y="3103724"/>
            <a:ext cx="491675" cy="489750"/>
          </a:xfrm>
          <a:prstGeom prst="rect">
            <a:avLst/>
          </a:prstGeom>
          <a:noFill/>
          <a:ln>
            <a:noFill/>
          </a:ln>
        </p:spPr>
      </p:pic>
      <p:pic>
        <p:nvPicPr>
          <p:cNvPr id="254" name="Google Shape;254;p26"/>
          <p:cNvPicPr preferRelativeResize="0"/>
          <p:nvPr/>
        </p:nvPicPr>
        <p:blipFill rotWithShape="1">
          <a:blip r:embed="rId4">
            <a:alphaModFix/>
          </a:blip>
          <a:srcRect b="0" l="0" r="0" t="0"/>
          <a:stretch/>
        </p:blipFill>
        <p:spPr>
          <a:xfrm>
            <a:off x="6418950" y="3991450"/>
            <a:ext cx="428450" cy="428475"/>
          </a:xfrm>
          <a:prstGeom prst="rect">
            <a:avLst/>
          </a:prstGeom>
          <a:noFill/>
          <a:ln>
            <a:noFill/>
          </a:ln>
        </p:spPr>
      </p:pic>
      <p:pic>
        <p:nvPicPr>
          <p:cNvPr id="255" name="Google Shape;255;p26"/>
          <p:cNvPicPr preferRelativeResize="0"/>
          <p:nvPr/>
        </p:nvPicPr>
        <p:blipFill rotWithShape="1">
          <a:blip r:embed="rId5">
            <a:alphaModFix/>
          </a:blip>
          <a:srcRect b="0" l="0" r="0" t="0"/>
          <a:stretch/>
        </p:blipFill>
        <p:spPr>
          <a:xfrm>
            <a:off x="8148275" y="4503657"/>
            <a:ext cx="553550" cy="553564"/>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2"/>
                                        </p:tgtEl>
                                        <p:attrNameLst>
                                          <p:attrName>style.visibility</p:attrName>
                                        </p:attrNameLst>
                                      </p:cBhvr>
                                      <p:to>
                                        <p:strVal val="visible"/>
                                      </p:to>
                                    </p:set>
                                    <p:animEffect filter="fade" transition="in">
                                      <p:cBhvr>
                                        <p:cTn dur="500"/>
                                        <p:tgtEl>
                                          <p:spTgt spid="25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3"/>
                                        </p:tgtEl>
                                        <p:attrNameLst>
                                          <p:attrName>style.visibility</p:attrName>
                                        </p:attrNameLst>
                                      </p:cBhvr>
                                      <p:to>
                                        <p:strVal val="visible"/>
                                      </p:to>
                                    </p:set>
                                    <p:animEffect filter="fade" transition="in">
                                      <p:cBhvr>
                                        <p:cTn dur="500"/>
                                        <p:tgtEl>
                                          <p:spTgt spid="25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4"/>
                                        </p:tgtEl>
                                        <p:attrNameLst>
                                          <p:attrName>style.visibility</p:attrName>
                                        </p:attrNameLst>
                                      </p:cBhvr>
                                      <p:to>
                                        <p:strVal val="visible"/>
                                      </p:to>
                                    </p:set>
                                    <p:animEffect filter="fade" transition="in">
                                      <p:cBhvr>
                                        <p:cTn dur="500"/>
                                        <p:tgtEl>
                                          <p:spTgt spid="25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5"/>
                                        </p:tgtEl>
                                        <p:attrNameLst>
                                          <p:attrName>style.visibility</p:attrName>
                                        </p:attrNameLst>
                                      </p:cBhvr>
                                      <p:to>
                                        <p:strVal val="visible"/>
                                      </p:to>
                                    </p:set>
                                    <p:animEffect filter="fade" transition="in">
                                      <p:cBhvr>
                                        <p:cTn dur="500"/>
                                        <p:tgtEl>
                                          <p:spTgt spid="25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3"/>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LEGISLATIVE BODIES</a:t>
            </a:r>
            <a:endParaRPr sz="4400">
              <a:latin typeface="Calibri"/>
              <a:ea typeface="Calibri"/>
              <a:cs typeface="Calibri"/>
              <a:sym typeface="Calibri"/>
            </a:endParaRPr>
          </a:p>
        </p:txBody>
      </p:sp>
      <p:sp>
        <p:nvSpPr>
          <p:cNvPr id="83" name="Google Shape;83;p3"/>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2"/>
              </a:buClr>
              <a:buSzPts val="1920"/>
              <a:buNone/>
            </a:pPr>
            <a:r>
              <a:rPr lang="en-US" sz="3200">
                <a:latin typeface="Calibri"/>
                <a:ea typeface="Calibri"/>
                <a:cs typeface="Calibri"/>
                <a:sym typeface="Calibri"/>
              </a:rPr>
              <a:t>“All meetings of the </a:t>
            </a:r>
            <a:r>
              <a:rPr lang="en-US" sz="3200" u="sng">
                <a:solidFill>
                  <a:srgbClr val="810000"/>
                </a:solidFill>
                <a:latin typeface="Calibri"/>
                <a:ea typeface="Calibri"/>
                <a:cs typeface="Calibri"/>
                <a:sym typeface="Calibri"/>
              </a:rPr>
              <a:t>legislative body</a:t>
            </a:r>
            <a:r>
              <a:rPr lang="en-US" sz="3200">
                <a:latin typeface="Calibri"/>
                <a:ea typeface="Calibri"/>
                <a:cs typeface="Calibri"/>
                <a:sym typeface="Calibri"/>
              </a:rPr>
              <a:t> of a local agency shall be open and public, and all persons shall be permitted to attend any meeting of the </a:t>
            </a:r>
            <a:r>
              <a:rPr lang="en-US" sz="3200" u="sng">
                <a:solidFill>
                  <a:srgbClr val="810000"/>
                </a:solidFill>
                <a:latin typeface="Calibri"/>
                <a:ea typeface="Calibri"/>
                <a:cs typeface="Calibri"/>
                <a:sym typeface="Calibri"/>
              </a:rPr>
              <a:t>legislative body</a:t>
            </a:r>
            <a:r>
              <a:rPr lang="en-US" sz="3200">
                <a:latin typeface="Calibri"/>
                <a:ea typeface="Calibri"/>
                <a:cs typeface="Calibri"/>
                <a:sym typeface="Calibri"/>
              </a:rPr>
              <a:t> of a local agency, except as otherwise provided in this chapter.”				    		  		 -GC Section 54953(a)</a:t>
            </a:r>
            <a:endParaRPr/>
          </a:p>
          <a:p>
            <a:pPr indent="-40005" lvl="0" marL="137160" rtl="0" algn="l">
              <a:spcBef>
                <a:spcPts val="360"/>
              </a:spcBef>
              <a:spcAft>
                <a:spcPts val="0"/>
              </a:spcAft>
              <a:buSzPts val="1530"/>
              <a:buNone/>
            </a:pPr>
            <a:r>
              <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27"/>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Adding an Item to an Agenda</a:t>
            </a:r>
            <a:br>
              <a:rPr lang="en-US" sz="4400">
                <a:latin typeface="Calibri"/>
                <a:ea typeface="Calibri"/>
                <a:cs typeface="Calibri"/>
                <a:sym typeface="Calibri"/>
              </a:rPr>
            </a:br>
            <a:r>
              <a:rPr lang="en-US" sz="4400">
                <a:latin typeface="Calibri"/>
                <a:ea typeface="Calibri"/>
                <a:cs typeface="Calibri"/>
                <a:sym typeface="Calibri"/>
              </a:rPr>
              <a:t> (Urgency Items)</a:t>
            </a:r>
            <a:endParaRPr sz="4400">
              <a:latin typeface="Calibri"/>
              <a:ea typeface="Calibri"/>
              <a:cs typeface="Calibri"/>
              <a:sym typeface="Calibri"/>
            </a:endParaRPr>
          </a:p>
        </p:txBody>
      </p:sp>
      <p:sp>
        <p:nvSpPr>
          <p:cNvPr id="261" name="Google Shape;261;p27"/>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lnSpcReduction="10000"/>
          </a:bodyPr>
          <a:lstStyle/>
          <a:p>
            <a:pPr indent="-151130" lvl="0" marL="137160" rtl="0" algn="l">
              <a:spcBef>
                <a:spcPts val="0"/>
              </a:spcBef>
              <a:spcAft>
                <a:spcPts val="0"/>
              </a:spcAft>
              <a:buSzPts val="2380"/>
              <a:buChar char="•"/>
            </a:pPr>
            <a:r>
              <a:rPr lang="en-US" sz="2800">
                <a:latin typeface="Calibri"/>
                <a:ea typeface="Calibri"/>
                <a:cs typeface="Calibri"/>
                <a:sym typeface="Calibri"/>
              </a:rPr>
              <a:t>The Brown Act generally prohibits any action or discussion of items not on the posted agenda.</a:t>
            </a:r>
            <a:endParaRPr/>
          </a:p>
          <a:p>
            <a:pPr indent="-151130" lvl="0" marL="137160" rtl="0" algn="l">
              <a:spcBef>
                <a:spcPts val="560"/>
              </a:spcBef>
              <a:spcAft>
                <a:spcPts val="0"/>
              </a:spcAft>
              <a:buSzPts val="2380"/>
              <a:buChar char="•"/>
            </a:pPr>
            <a:r>
              <a:rPr lang="en-US" sz="2800" u="sng">
                <a:latin typeface="Calibri"/>
                <a:ea typeface="Calibri"/>
                <a:cs typeface="Calibri"/>
                <a:sym typeface="Calibri"/>
              </a:rPr>
              <a:t>Urgency Items</a:t>
            </a:r>
            <a:r>
              <a:rPr lang="en-US" sz="2800">
                <a:latin typeface="Calibri"/>
                <a:ea typeface="Calibri"/>
                <a:cs typeface="Calibri"/>
                <a:sym typeface="Calibri"/>
              </a:rPr>
              <a:t>:  When 2/3 of all members present (or all members if less than 2/3 are present) determine that there is a need for immediate action and the need to take action “came to the attention of the local agency subsequent to the agenda being posted.” </a:t>
            </a:r>
            <a:endParaRPr/>
          </a:p>
          <a:p>
            <a:pPr indent="-151130" lvl="0" marL="137160" rtl="0" algn="l">
              <a:spcBef>
                <a:spcPts val="560"/>
              </a:spcBef>
              <a:spcAft>
                <a:spcPts val="0"/>
              </a:spcAft>
              <a:buSzPts val="2380"/>
              <a:buChar char="•"/>
            </a:pPr>
            <a:r>
              <a:rPr lang="en-US" sz="2800">
                <a:latin typeface="Calibri"/>
                <a:ea typeface="Calibri"/>
                <a:cs typeface="Calibri"/>
                <a:sym typeface="Calibri"/>
              </a:rPr>
              <a:t>Note that this exception may not be used if the legislative body or the staff knew about the need to take immediate action before the agenda was 	  posted.  </a:t>
            </a:r>
            <a:endParaRPr sz="2800">
              <a:latin typeface="Calibri"/>
              <a:ea typeface="Calibri"/>
              <a:cs typeface="Calibri"/>
              <a:sym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28"/>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Special Meetings – 24 Hours</a:t>
            </a:r>
            <a:endParaRPr sz="4400">
              <a:latin typeface="Calibri"/>
              <a:ea typeface="Calibri"/>
              <a:cs typeface="Calibri"/>
              <a:sym typeface="Calibri"/>
            </a:endParaRPr>
          </a:p>
        </p:txBody>
      </p:sp>
      <p:sp>
        <p:nvSpPr>
          <p:cNvPr id="267" name="Google Shape;267;p28"/>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lnSpcReduction="10000"/>
          </a:bodyPr>
          <a:lstStyle/>
          <a:p>
            <a:pPr indent="-151130" lvl="0" marL="137160" rtl="0" algn="l">
              <a:spcBef>
                <a:spcPts val="0"/>
              </a:spcBef>
              <a:spcAft>
                <a:spcPts val="0"/>
              </a:spcAft>
              <a:buSzPts val="2380"/>
              <a:buChar char="•"/>
            </a:pPr>
            <a:r>
              <a:rPr lang="en-US" sz="2800">
                <a:latin typeface="Calibri"/>
                <a:ea typeface="Calibri"/>
                <a:cs typeface="Calibri"/>
                <a:sym typeface="Calibri"/>
              </a:rPr>
              <a:t>A special meeting may be called by the presiding officer or by a majority of the members of a legislative body. </a:t>
            </a:r>
            <a:endParaRPr/>
          </a:p>
          <a:p>
            <a:pPr indent="-151130" lvl="0" marL="137160" rtl="0" algn="l">
              <a:spcBef>
                <a:spcPts val="560"/>
              </a:spcBef>
              <a:spcAft>
                <a:spcPts val="0"/>
              </a:spcAft>
              <a:buSzPts val="2380"/>
              <a:buChar char="•"/>
            </a:pPr>
            <a:r>
              <a:rPr lang="en-US" sz="2800">
                <a:latin typeface="Calibri"/>
                <a:ea typeface="Calibri"/>
                <a:cs typeface="Calibri"/>
                <a:sym typeface="Calibri"/>
              </a:rPr>
              <a:t>Written notice of the special meeting must be posted and sent </a:t>
            </a:r>
            <a:r>
              <a:rPr lang="en-US" sz="2800" u="sng">
                <a:latin typeface="Calibri"/>
                <a:ea typeface="Calibri"/>
                <a:cs typeface="Calibri"/>
                <a:sym typeface="Calibri"/>
              </a:rPr>
              <a:t>at least 24 hours in advance</a:t>
            </a:r>
            <a:r>
              <a:rPr lang="en-US" sz="2800">
                <a:latin typeface="Calibri"/>
                <a:ea typeface="Calibri"/>
                <a:cs typeface="Calibri"/>
                <a:sym typeface="Calibri"/>
              </a:rPr>
              <a:t> to each member of the legislative body and to each local newspaper and radio or TV station that has requested notice in writing. </a:t>
            </a:r>
            <a:endParaRPr/>
          </a:p>
          <a:p>
            <a:pPr indent="-151130" lvl="0" marL="137160" rtl="0" algn="l">
              <a:spcBef>
                <a:spcPts val="560"/>
              </a:spcBef>
              <a:spcAft>
                <a:spcPts val="0"/>
              </a:spcAft>
              <a:buSzPts val="2380"/>
              <a:buChar char="•"/>
            </a:pPr>
            <a:r>
              <a:rPr lang="en-US" sz="2800">
                <a:latin typeface="Calibri"/>
                <a:ea typeface="Calibri"/>
                <a:cs typeface="Calibri"/>
                <a:sym typeface="Calibri"/>
              </a:rPr>
              <a:t>The body may only consider business identified in the notice (no urgency item additions).  </a:t>
            </a:r>
            <a:endParaRPr/>
          </a:p>
          <a:p>
            <a:pPr indent="-40005" lvl="0" marL="137160" rtl="0" algn="l">
              <a:spcBef>
                <a:spcPts val="360"/>
              </a:spcBef>
              <a:spcAft>
                <a:spcPts val="0"/>
              </a:spcAft>
              <a:buSzPts val="1530"/>
              <a:buNone/>
            </a:pPr>
            <a:r>
              <a:t/>
            </a:r>
            <a:endParaRPr/>
          </a:p>
          <a:p>
            <a:pPr indent="-40005" lvl="0" marL="137160" rtl="0" algn="l">
              <a:spcBef>
                <a:spcPts val="360"/>
              </a:spcBef>
              <a:spcAft>
                <a:spcPts val="0"/>
              </a:spcAft>
              <a:buSzPts val="1530"/>
              <a:buNone/>
            </a:pPr>
            <a:r>
              <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29"/>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Emergency Meetings – 1 Hour</a:t>
            </a:r>
            <a:endParaRPr sz="4400">
              <a:latin typeface="Calibri"/>
              <a:ea typeface="Calibri"/>
              <a:cs typeface="Calibri"/>
              <a:sym typeface="Calibri"/>
            </a:endParaRPr>
          </a:p>
        </p:txBody>
      </p:sp>
      <p:sp>
        <p:nvSpPr>
          <p:cNvPr id="273" name="Google Shape;273;p29"/>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a:bodyPr>
          <a:lstStyle/>
          <a:p>
            <a:pPr indent="-151130" lvl="0" marL="137160" rtl="0" algn="l">
              <a:spcBef>
                <a:spcPts val="0"/>
              </a:spcBef>
              <a:spcAft>
                <a:spcPts val="0"/>
              </a:spcAft>
              <a:buSzPts val="2380"/>
              <a:buChar char="•"/>
            </a:pPr>
            <a:r>
              <a:rPr lang="en-US" sz="2800">
                <a:latin typeface="Calibri"/>
                <a:ea typeface="Calibri"/>
                <a:cs typeface="Calibri"/>
                <a:sym typeface="Calibri"/>
              </a:rPr>
              <a:t>An emergency meeting may be called with </a:t>
            </a:r>
            <a:r>
              <a:rPr lang="en-US" sz="2800" u="sng">
                <a:latin typeface="Calibri"/>
                <a:ea typeface="Calibri"/>
                <a:cs typeface="Calibri"/>
                <a:sym typeface="Calibri"/>
              </a:rPr>
              <a:t>one hour advance notice</a:t>
            </a:r>
            <a:r>
              <a:rPr lang="en-US" sz="2800">
                <a:latin typeface="Calibri"/>
                <a:ea typeface="Calibri"/>
                <a:cs typeface="Calibri"/>
                <a:sym typeface="Calibri"/>
              </a:rPr>
              <a:t> to media outlets.</a:t>
            </a:r>
            <a:endParaRPr/>
          </a:p>
          <a:p>
            <a:pPr indent="-151130" lvl="0" marL="137160" rtl="0" algn="l">
              <a:spcBef>
                <a:spcPts val="560"/>
              </a:spcBef>
              <a:spcAft>
                <a:spcPts val="0"/>
              </a:spcAft>
              <a:buSzPts val="2380"/>
              <a:buChar char="•"/>
            </a:pPr>
            <a:r>
              <a:rPr lang="en-US" sz="2800">
                <a:latin typeface="Calibri"/>
                <a:ea typeface="Calibri"/>
                <a:cs typeface="Calibri"/>
                <a:sym typeface="Calibri"/>
              </a:rPr>
              <a:t>An emergency is limited to “a work stoppage, crippling activity, or other activity that severely impairs public health, safety, or both, as determined by a majority of the members of the legislative body.”   -GC Section 54956.5</a:t>
            </a:r>
            <a:endParaRPr/>
          </a:p>
          <a:p>
            <a:pPr indent="-151130" lvl="0" marL="137160" rtl="0" algn="l">
              <a:spcBef>
                <a:spcPts val="560"/>
              </a:spcBef>
              <a:spcAft>
                <a:spcPts val="0"/>
              </a:spcAft>
              <a:buSzPts val="2380"/>
              <a:buChar char="•"/>
            </a:pPr>
            <a:r>
              <a:rPr lang="en-US" sz="2800">
                <a:latin typeface="Calibri"/>
                <a:ea typeface="Calibri"/>
                <a:cs typeface="Calibri"/>
                <a:sym typeface="Calibri"/>
              </a:rPr>
              <a:t>The one hour notice requirement is waived for “dire emergencies.”  </a:t>
            </a:r>
            <a:endParaRPr sz="2800">
              <a:latin typeface="Calibri"/>
              <a:ea typeface="Calibri"/>
              <a:cs typeface="Calibri"/>
              <a:sym typeface="Calibri"/>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p30"/>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PUBLIC PARTICIPATION</a:t>
            </a:r>
            <a:endParaRPr sz="4400">
              <a:latin typeface="Calibri"/>
              <a:ea typeface="Calibri"/>
              <a:cs typeface="Calibri"/>
              <a:sym typeface="Calibri"/>
            </a:endParaRPr>
          </a:p>
        </p:txBody>
      </p:sp>
      <p:sp>
        <p:nvSpPr>
          <p:cNvPr id="279" name="Google Shape;279;p30"/>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2720"/>
              <a:buNone/>
            </a:pPr>
            <a:r>
              <a:rPr lang="en-US" sz="3200">
                <a:latin typeface="Calibri"/>
                <a:ea typeface="Calibri"/>
                <a:cs typeface="Calibri"/>
                <a:sym typeface="Calibri"/>
              </a:rPr>
              <a:t>“All meetings of a state body shall be open and public and </a:t>
            </a:r>
            <a:r>
              <a:rPr lang="en-US" sz="3200" u="sng">
                <a:solidFill>
                  <a:srgbClr val="0070C0"/>
                </a:solidFill>
                <a:latin typeface="Calibri"/>
                <a:ea typeface="Calibri"/>
                <a:cs typeface="Calibri"/>
                <a:sym typeface="Calibri"/>
              </a:rPr>
              <a:t>all persons shall be permitted to attend </a:t>
            </a:r>
            <a:r>
              <a:rPr lang="en-US" sz="3200">
                <a:latin typeface="Calibri"/>
                <a:ea typeface="Calibri"/>
                <a:cs typeface="Calibri"/>
                <a:sym typeface="Calibri"/>
              </a:rPr>
              <a:t>any meeting of a state body except as otherwise provided in this article.”  </a:t>
            </a:r>
            <a:endParaRPr/>
          </a:p>
          <a:p>
            <a:pPr indent="0" lvl="0" marL="0" rtl="0" algn="l">
              <a:spcBef>
                <a:spcPts val="640"/>
              </a:spcBef>
              <a:spcAft>
                <a:spcPts val="0"/>
              </a:spcAft>
              <a:buSzPts val="2720"/>
              <a:buNone/>
            </a:pPr>
            <a:r>
              <a:rPr lang="en-US" sz="3200">
                <a:latin typeface="Calibri"/>
                <a:ea typeface="Calibri"/>
                <a:cs typeface="Calibri"/>
                <a:sym typeface="Calibri"/>
              </a:rPr>
              <a:t>				   	- GC Section </a:t>
            </a:r>
            <a:r>
              <a:rPr lang="en-US" sz="3200">
                <a:solidFill>
                  <a:srgbClr val="000000"/>
                </a:solidFill>
                <a:latin typeface="Calibri"/>
                <a:ea typeface="Calibri"/>
                <a:cs typeface="Calibri"/>
                <a:sym typeface="Calibri"/>
              </a:rPr>
              <a:t>54953(a)</a:t>
            </a:r>
            <a:endParaRPr sz="3200">
              <a:latin typeface="Calibri"/>
              <a:ea typeface="Calibri"/>
              <a:cs typeface="Calibri"/>
              <a:sym typeface="Calibri"/>
            </a:endParaRPr>
          </a:p>
          <a:p>
            <a:pPr indent="0" lvl="0" marL="137160" rtl="0" algn="l">
              <a:spcBef>
                <a:spcPts val="640"/>
              </a:spcBef>
              <a:spcAft>
                <a:spcPts val="0"/>
              </a:spcAft>
              <a:buSzPts val="2720"/>
              <a:buNone/>
            </a:pPr>
            <a:r>
              <a:t/>
            </a:r>
            <a:endParaRPr sz="3200">
              <a:latin typeface="Calibri"/>
              <a:ea typeface="Calibri"/>
              <a:cs typeface="Calibri"/>
              <a:sym typeface="Calibri"/>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31"/>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The Public’s Place at the Table</a:t>
            </a:r>
            <a:endParaRPr sz="4400">
              <a:latin typeface="Calibri"/>
              <a:ea typeface="Calibri"/>
              <a:cs typeface="Calibri"/>
              <a:sym typeface="Calibri"/>
            </a:endParaRPr>
          </a:p>
        </p:txBody>
      </p:sp>
      <p:sp>
        <p:nvSpPr>
          <p:cNvPr id="285" name="Google Shape;285;p31"/>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a:bodyPr>
          <a:lstStyle/>
          <a:p>
            <a:pPr indent="-151130" lvl="0" marL="137160" rtl="0" algn="l">
              <a:spcBef>
                <a:spcPts val="0"/>
              </a:spcBef>
              <a:spcAft>
                <a:spcPts val="0"/>
              </a:spcAft>
              <a:buSzPts val="2380"/>
              <a:buChar char="•"/>
            </a:pPr>
            <a:r>
              <a:rPr lang="en-US" sz="2800">
                <a:latin typeface="Calibri"/>
                <a:ea typeface="Calibri"/>
                <a:cs typeface="Calibri"/>
                <a:sym typeface="Calibri"/>
              </a:rPr>
              <a:t>The legislative body must provide an opportunity for members of the public to directly address the body on each agenda item before or during the legislative body’s discussion or consideration of the item.  </a:t>
            </a:r>
            <a:endParaRPr/>
          </a:p>
          <a:p>
            <a:pPr indent="-151130" lvl="0" marL="137160" rtl="0" algn="l">
              <a:spcBef>
                <a:spcPts val="560"/>
              </a:spcBef>
              <a:spcAft>
                <a:spcPts val="0"/>
              </a:spcAft>
              <a:buSzPts val="2380"/>
              <a:buChar char="•"/>
            </a:pPr>
            <a:r>
              <a:rPr lang="en-US" sz="2800">
                <a:latin typeface="Calibri"/>
                <a:ea typeface="Calibri"/>
                <a:cs typeface="Calibri"/>
                <a:sym typeface="Calibri"/>
              </a:rPr>
              <a:t>Every agenda for a regular meeting must also allow members of the public to speak on any other item of interest within the subject matter jurisdiction of the legislative body (even if not on the agenda).  </a:t>
            </a:r>
            <a:endParaRPr sz="2800">
              <a:latin typeface="Calibri"/>
              <a:ea typeface="Calibri"/>
              <a:cs typeface="Calibri"/>
              <a:sym typeface="Calibri"/>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32"/>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The Public’s Place at the Table</a:t>
            </a:r>
            <a:endParaRPr sz="4400">
              <a:latin typeface="Calibri"/>
              <a:ea typeface="Calibri"/>
              <a:cs typeface="Calibri"/>
              <a:sym typeface="Calibri"/>
            </a:endParaRPr>
          </a:p>
        </p:txBody>
      </p:sp>
      <p:sp>
        <p:nvSpPr>
          <p:cNvPr id="291" name="Google Shape;291;p32"/>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a:bodyPr>
          <a:lstStyle/>
          <a:p>
            <a:pPr indent="-151130" lvl="0" marL="137160" rtl="0" algn="l">
              <a:spcBef>
                <a:spcPts val="0"/>
              </a:spcBef>
              <a:spcAft>
                <a:spcPts val="0"/>
              </a:spcAft>
              <a:buSzPts val="2380"/>
              <a:buChar char="•"/>
            </a:pPr>
            <a:r>
              <a:rPr lang="en-US" sz="2800">
                <a:latin typeface="Calibri"/>
                <a:ea typeface="Calibri"/>
                <a:cs typeface="Calibri"/>
                <a:sym typeface="Calibri"/>
              </a:rPr>
              <a:t>The legislative body may not prohibit criticism of policies, procedures, programs or services of the legislative body/agency </a:t>
            </a:r>
            <a:endParaRPr/>
          </a:p>
          <a:p>
            <a:pPr indent="-151130" lvl="0" marL="137160" rtl="0" algn="l">
              <a:spcBef>
                <a:spcPts val="560"/>
              </a:spcBef>
              <a:spcAft>
                <a:spcPts val="0"/>
              </a:spcAft>
              <a:buSzPts val="2380"/>
              <a:buChar char="•"/>
            </a:pPr>
            <a:r>
              <a:rPr lang="en-US" sz="2800">
                <a:latin typeface="Calibri"/>
                <a:ea typeface="Calibri"/>
                <a:cs typeface="Calibri"/>
                <a:sym typeface="Calibri"/>
              </a:rPr>
              <a:t>Reasonable regulations on public comment may be adopted (example: time limits for individual speakers)</a:t>
            </a:r>
            <a:endParaRPr/>
          </a:p>
          <a:p>
            <a:pPr indent="-151130" lvl="0" marL="137160" rtl="0" algn="l">
              <a:spcBef>
                <a:spcPts val="560"/>
              </a:spcBef>
              <a:spcAft>
                <a:spcPts val="0"/>
              </a:spcAft>
              <a:buSzPts val="2380"/>
              <a:buChar char="•"/>
            </a:pPr>
            <a:r>
              <a:rPr lang="en-US" sz="2800">
                <a:latin typeface="Calibri"/>
                <a:ea typeface="Calibri"/>
                <a:cs typeface="Calibri"/>
                <a:sym typeface="Calibri"/>
              </a:rPr>
              <a:t>The legislative body may remove individuals from a meeting who willfully interrupt proceedings.</a:t>
            </a:r>
            <a:endParaRPr/>
          </a:p>
          <a:p>
            <a:pPr indent="0" lvl="0" marL="0" rtl="0" algn="l">
              <a:spcBef>
                <a:spcPts val="560"/>
              </a:spcBef>
              <a:spcAft>
                <a:spcPts val="0"/>
              </a:spcAft>
              <a:buSzPts val="2380"/>
              <a:buNone/>
            </a:pPr>
            <a:r>
              <a:rPr lang="en-US" sz="2800">
                <a:latin typeface="Calibri"/>
                <a:ea typeface="Calibri"/>
                <a:cs typeface="Calibri"/>
                <a:sym typeface="Calibri"/>
              </a:rPr>
              <a:t> 						-GC Section 54957.9</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33"/>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The Public’s Right to Attend</a:t>
            </a:r>
            <a:endParaRPr sz="4400">
              <a:latin typeface="Calibri"/>
              <a:ea typeface="Calibri"/>
              <a:cs typeface="Calibri"/>
              <a:sym typeface="Calibri"/>
            </a:endParaRPr>
          </a:p>
        </p:txBody>
      </p:sp>
      <p:sp>
        <p:nvSpPr>
          <p:cNvPr id="297" name="Google Shape;297;p33"/>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a:bodyPr>
          <a:lstStyle/>
          <a:p>
            <a:pPr indent="-151130" lvl="0" marL="137160" rtl="0" algn="l">
              <a:spcBef>
                <a:spcPts val="0"/>
              </a:spcBef>
              <a:spcAft>
                <a:spcPts val="0"/>
              </a:spcAft>
              <a:buSzPts val="2380"/>
              <a:buChar char="•"/>
            </a:pPr>
            <a:r>
              <a:rPr lang="en-US" sz="2800">
                <a:latin typeface="Calibri"/>
                <a:ea typeface="Calibri"/>
                <a:cs typeface="Calibri"/>
                <a:sym typeface="Calibri"/>
              </a:rPr>
              <a:t>All meetings must comply with the ADA </a:t>
            </a:r>
            <a:endParaRPr/>
          </a:p>
          <a:p>
            <a:pPr indent="-151130" lvl="0" marL="137160" rtl="0" algn="l">
              <a:spcBef>
                <a:spcPts val="560"/>
              </a:spcBef>
              <a:spcAft>
                <a:spcPts val="0"/>
              </a:spcAft>
              <a:buSzPts val="2380"/>
              <a:buChar char="•"/>
            </a:pPr>
            <a:r>
              <a:rPr lang="en-US" sz="2800">
                <a:latin typeface="Calibri"/>
                <a:ea typeface="Calibri"/>
                <a:cs typeface="Calibri"/>
                <a:sym typeface="Calibri"/>
              </a:rPr>
              <a:t>Any person may record the proceedings via audio recorder, video recorder or still motion camera</a:t>
            </a:r>
            <a:endParaRPr/>
          </a:p>
          <a:p>
            <a:pPr indent="-151130" lvl="0" marL="137160" rtl="0" algn="l">
              <a:spcBef>
                <a:spcPts val="560"/>
              </a:spcBef>
              <a:spcAft>
                <a:spcPts val="0"/>
              </a:spcAft>
              <a:buSzPts val="2380"/>
              <a:buChar char="•"/>
            </a:pPr>
            <a:r>
              <a:rPr lang="en-US" sz="2800">
                <a:latin typeface="Calibri"/>
                <a:ea typeface="Calibri"/>
                <a:cs typeface="Calibri"/>
                <a:sym typeface="Calibri"/>
              </a:rPr>
              <a:t>No conditions may be set for attendance at or participation in a public meeting</a:t>
            </a:r>
            <a:endParaRPr/>
          </a:p>
          <a:p>
            <a:pPr indent="-129540" lvl="1" marL="342900" rtl="0" algn="l">
              <a:spcBef>
                <a:spcPts val="480"/>
              </a:spcBef>
              <a:spcAft>
                <a:spcPts val="0"/>
              </a:spcAft>
              <a:buSzPts val="2040"/>
              <a:buChar char="•"/>
            </a:pPr>
            <a:r>
              <a:rPr lang="en-US" sz="2400">
                <a:latin typeface="Calibri"/>
                <a:ea typeface="Calibri"/>
                <a:cs typeface="Calibri"/>
                <a:sym typeface="Calibri"/>
              </a:rPr>
              <a:t>Sign-in not required</a:t>
            </a:r>
            <a:endParaRPr/>
          </a:p>
          <a:p>
            <a:pPr indent="-129540" lvl="1" marL="342900" rtl="0" algn="l">
              <a:spcBef>
                <a:spcPts val="480"/>
              </a:spcBef>
              <a:spcAft>
                <a:spcPts val="0"/>
              </a:spcAft>
              <a:buSzPts val="2040"/>
              <a:buChar char="•"/>
            </a:pPr>
            <a:r>
              <a:rPr lang="en-US" sz="2400">
                <a:latin typeface="Calibri"/>
                <a:ea typeface="Calibri"/>
                <a:cs typeface="Calibri"/>
                <a:sym typeface="Calibri"/>
              </a:rPr>
              <a:t>Self-identification not required as a prerequisite to speak</a:t>
            </a:r>
            <a:endParaRPr/>
          </a:p>
          <a:p>
            <a:pPr indent="-129540" lvl="1" marL="342900" rtl="0" algn="l">
              <a:spcBef>
                <a:spcPts val="480"/>
              </a:spcBef>
              <a:spcAft>
                <a:spcPts val="0"/>
              </a:spcAft>
              <a:buSzPts val="2040"/>
              <a:buChar char="•"/>
            </a:pPr>
            <a:r>
              <a:rPr lang="en-US" sz="2400">
                <a:latin typeface="Calibri"/>
                <a:ea typeface="Calibri"/>
                <a:cs typeface="Calibri"/>
                <a:sym typeface="Calibri"/>
              </a:rPr>
              <a:t>No fees may be charged for providing notice</a:t>
            </a:r>
            <a:endParaRPr/>
          </a:p>
          <a:p>
            <a:pPr indent="-56197" lvl="1" marL="342900" rtl="0" algn="l">
              <a:spcBef>
                <a:spcPts val="300"/>
              </a:spcBef>
              <a:spcAft>
                <a:spcPts val="0"/>
              </a:spcAft>
              <a:buSzPts val="1275"/>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0" st="0"/>
                                            </p:txEl>
                                          </p:spTgt>
                                        </p:tgtEl>
                                        <p:attrNameLst>
                                          <p:attrName>style.visibility</p:attrName>
                                        </p:attrNameLst>
                                      </p:cBhvr>
                                      <p:to>
                                        <p:strVal val="visible"/>
                                      </p:to>
                                    </p:set>
                                    <p:animEffect filter="fade" transition="in">
                                      <p:cBhvr>
                                        <p:cTn dur="500"/>
                                        <p:tgtEl>
                                          <p:spTgt spid="29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1" st="1"/>
                                            </p:txEl>
                                          </p:spTgt>
                                        </p:tgtEl>
                                        <p:attrNameLst>
                                          <p:attrName>style.visibility</p:attrName>
                                        </p:attrNameLst>
                                      </p:cBhvr>
                                      <p:to>
                                        <p:strVal val="visible"/>
                                      </p:to>
                                    </p:set>
                                    <p:animEffect filter="fade" transition="in">
                                      <p:cBhvr>
                                        <p:cTn dur="500"/>
                                        <p:tgtEl>
                                          <p:spTgt spid="29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2" st="2"/>
                                            </p:txEl>
                                          </p:spTgt>
                                        </p:tgtEl>
                                        <p:attrNameLst>
                                          <p:attrName>style.visibility</p:attrName>
                                        </p:attrNameLst>
                                      </p:cBhvr>
                                      <p:to>
                                        <p:strVal val="visible"/>
                                      </p:to>
                                    </p:set>
                                    <p:animEffect filter="fade" transition="in">
                                      <p:cBhvr>
                                        <p:cTn dur="500"/>
                                        <p:tgtEl>
                                          <p:spTgt spid="29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3" st="3"/>
                                            </p:txEl>
                                          </p:spTgt>
                                        </p:tgtEl>
                                        <p:attrNameLst>
                                          <p:attrName>style.visibility</p:attrName>
                                        </p:attrNameLst>
                                      </p:cBhvr>
                                      <p:to>
                                        <p:strVal val="visible"/>
                                      </p:to>
                                    </p:set>
                                    <p:animEffect filter="fade" transition="in">
                                      <p:cBhvr>
                                        <p:cTn dur="500"/>
                                        <p:tgtEl>
                                          <p:spTgt spid="29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4" st="4"/>
                                            </p:txEl>
                                          </p:spTgt>
                                        </p:tgtEl>
                                        <p:attrNameLst>
                                          <p:attrName>style.visibility</p:attrName>
                                        </p:attrNameLst>
                                      </p:cBhvr>
                                      <p:to>
                                        <p:strVal val="visible"/>
                                      </p:to>
                                    </p:set>
                                    <p:animEffect filter="fade" transition="in">
                                      <p:cBhvr>
                                        <p:cTn dur="500"/>
                                        <p:tgtEl>
                                          <p:spTgt spid="29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5" st="5"/>
                                            </p:txEl>
                                          </p:spTgt>
                                        </p:tgtEl>
                                        <p:attrNameLst>
                                          <p:attrName>style.visibility</p:attrName>
                                        </p:attrNameLst>
                                      </p:cBhvr>
                                      <p:to>
                                        <p:strVal val="visible"/>
                                      </p:to>
                                    </p:set>
                                    <p:animEffect filter="fade" transition="in">
                                      <p:cBhvr>
                                        <p:cTn dur="500"/>
                                        <p:tgtEl>
                                          <p:spTgt spid="297">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6" st="6"/>
                                            </p:txEl>
                                          </p:spTgt>
                                        </p:tgtEl>
                                        <p:attrNameLst>
                                          <p:attrName>style.visibility</p:attrName>
                                        </p:attrNameLst>
                                      </p:cBhvr>
                                      <p:to>
                                        <p:strVal val="visible"/>
                                      </p:to>
                                    </p:set>
                                    <p:animEffect filter="fade" transition="in">
                                      <p:cBhvr>
                                        <p:cTn dur="500"/>
                                        <p:tgtEl>
                                          <p:spTgt spid="297">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34"/>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CLOSED SESSIONS</a:t>
            </a:r>
            <a:endParaRPr sz="4400">
              <a:latin typeface="Calibri"/>
              <a:ea typeface="Calibri"/>
              <a:cs typeface="Calibri"/>
              <a:sym typeface="Calibri"/>
            </a:endParaRPr>
          </a:p>
        </p:txBody>
      </p:sp>
      <p:sp>
        <p:nvSpPr>
          <p:cNvPr id="303" name="Google Shape;303;p34"/>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lnSpcReduction="10000"/>
          </a:bodyPr>
          <a:lstStyle/>
          <a:p>
            <a:pPr indent="0" lvl="0" marL="0" rtl="0" algn="l">
              <a:spcBef>
                <a:spcPts val="0"/>
              </a:spcBef>
              <a:spcAft>
                <a:spcPts val="0"/>
              </a:spcAft>
              <a:buSzPts val="2550"/>
              <a:buNone/>
            </a:pPr>
            <a:r>
              <a:rPr lang="en-US" sz="3000">
                <a:latin typeface="Calibri"/>
                <a:ea typeface="Calibri"/>
                <a:cs typeface="Calibri"/>
                <a:sym typeface="Calibri"/>
              </a:rPr>
              <a:t>“All meetings of a legislative body shall be open and public and all persons shall be permitted to attend any meeting of a state body </a:t>
            </a:r>
            <a:r>
              <a:rPr lang="en-US" sz="3000" u="sng">
                <a:solidFill>
                  <a:srgbClr val="810000"/>
                </a:solidFill>
                <a:latin typeface="Calibri"/>
                <a:ea typeface="Calibri"/>
                <a:cs typeface="Calibri"/>
                <a:sym typeface="Calibri"/>
              </a:rPr>
              <a:t>except as otherwise provided in this article</a:t>
            </a:r>
            <a:r>
              <a:rPr lang="en-US" sz="3000">
                <a:latin typeface="Calibri"/>
                <a:ea typeface="Calibri"/>
                <a:cs typeface="Calibri"/>
                <a:sym typeface="Calibri"/>
              </a:rPr>
              <a:t>.”  </a:t>
            </a:r>
            <a:endParaRPr/>
          </a:p>
          <a:p>
            <a:pPr indent="0" lvl="0" marL="0" rtl="0" algn="l">
              <a:spcBef>
                <a:spcPts val="600"/>
              </a:spcBef>
              <a:spcAft>
                <a:spcPts val="0"/>
              </a:spcAft>
              <a:buSzPts val="2550"/>
              <a:buNone/>
            </a:pPr>
            <a:r>
              <a:rPr lang="en-US" sz="3000">
                <a:latin typeface="Calibri"/>
                <a:ea typeface="Calibri"/>
                <a:cs typeface="Calibri"/>
                <a:sym typeface="Calibri"/>
              </a:rPr>
              <a:t>				   		- GC Section </a:t>
            </a:r>
            <a:r>
              <a:rPr lang="en-US" sz="3000">
                <a:solidFill>
                  <a:srgbClr val="000000"/>
                </a:solidFill>
                <a:latin typeface="Calibri"/>
                <a:ea typeface="Calibri"/>
                <a:cs typeface="Calibri"/>
                <a:sym typeface="Calibri"/>
              </a:rPr>
              <a:t>54953(a)</a:t>
            </a:r>
            <a:endParaRPr sz="3000">
              <a:latin typeface="Calibri"/>
              <a:ea typeface="Calibri"/>
              <a:cs typeface="Calibri"/>
              <a:sym typeface="Calibri"/>
            </a:endParaRPr>
          </a:p>
          <a:p>
            <a:pPr indent="0" lvl="0" marL="0" rtl="0" algn="l">
              <a:spcBef>
                <a:spcPts val="600"/>
              </a:spcBef>
              <a:spcAft>
                <a:spcPts val="0"/>
              </a:spcAft>
              <a:buSzPts val="2550"/>
              <a:buNone/>
            </a:pPr>
            <a:r>
              <a:t/>
            </a:r>
            <a:endParaRPr sz="3000">
              <a:latin typeface="Calibri"/>
              <a:ea typeface="Calibri"/>
              <a:cs typeface="Calibri"/>
              <a:sym typeface="Calibri"/>
            </a:endParaRPr>
          </a:p>
          <a:p>
            <a:pPr indent="0" lvl="0" marL="0" rtl="0" algn="ctr">
              <a:spcBef>
                <a:spcPts val="600"/>
              </a:spcBef>
              <a:spcAft>
                <a:spcPts val="0"/>
              </a:spcAft>
              <a:buSzPts val="2550"/>
              <a:buNone/>
            </a:pPr>
            <a:r>
              <a:rPr lang="en-US" sz="3000">
                <a:solidFill>
                  <a:srgbClr val="FF0000"/>
                </a:solidFill>
                <a:latin typeface="Calibri"/>
                <a:ea typeface="Calibri"/>
                <a:cs typeface="Calibri"/>
                <a:sym typeface="Calibri"/>
              </a:rPr>
              <a:t>Without specific statutory authority for a closed session, a matter must be discussed in public.  </a:t>
            </a:r>
            <a:endParaRPr sz="3000">
              <a:solidFill>
                <a:srgbClr val="FF0000"/>
              </a:solidFill>
              <a:latin typeface="Calibri"/>
              <a:ea typeface="Calibri"/>
              <a:cs typeface="Calibri"/>
              <a:sym typeface="Calibri"/>
            </a:endParaRPr>
          </a:p>
          <a:p>
            <a:pPr indent="0" lvl="0" marL="137160" rtl="0" algn="l">
              <a:spcBef>
                <a:spcPts val="600"/>
              </a:spcBef>
              <a:spcAft>
                <a:spcPts val="0"/>
              </a:spcAft>
              <a:buSzPts val="2550"/>
              <a:buNone/>
            </a:pPr>
            <a:r>
              <a:t/>
            </a:r>
            <a:endParaRPr sz="300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35"/>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Authorized Closed Session Topics</a:t>
            </a:r>
            <a:endParaRPr sz="4400">
              <a:latin typeface="Calibri"/>
              <a:ea typeface="Calibri"/>
              <a:cs typeface="Calibri"/>
              <a:sym typeface="Calibri"/>
            </a:endParaRPr>
          </a:p>
        </p:txBody>
      </p:sp>
      <p:sp>
        <p:nvSpPr>
          <p:cNvPr id="309" name="Google Shape;309;p35"/>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lnSpcReduction="20000"/>
          </a:bodyPr>
          <a:lstStyle/>
          <a:p>
            <a:pPr indent="-151130" lvl="0" marL="137160" rtl="0" algn="l">
              <a:spcBef>
                <a:spcPts val="0"/>
              </a:spcBef>
              <a:spcAft>
                <a:spcPts val="0"/>
              </a:spcAft>
              <a:buSzPts val="2380"/>
              <a:buChar char="•"/>
            </a:pPr>
            <a:r>
              <a:rPr lang="en-US" sz="2800">
                <a:latin typeface="Calibri"/>
                <a:ea typeface="Calibri"/>
                <a:cs typeface="Calibri"/>
                <a:sym typeface="Calibri"/>
              </a:rPr>
              <a:t>The Brown Act authorizes closed sessions for specific topics, including: </a:t>
            </a:r>
            <a:endParaRPr/>
          </a:p>
          <a:p>
            <a:pPr indent="-151130" lvl="1" marL="342900" rtl="0" algn="l">
              <a:spcBef>
                <a:spcPts val="518"/>
              </a:spcBef>
              <a:spcAft>
                <a:spcPts val="0"/>
              </a:spcAft>
              <a:buSzPts val="2380"/>
              <a:buChar char="•"/>
            </a:pPr>
            <a:r>
              <a:rPr lang="en-US" sz="2800">
                <a:latin typeface="Calibri"/>
                <a:ea typeface="Calibri"/>
                <a:cs typeface="Calibri"/>
                <a:sym typeface="Calibri"/>
              </a:rPr>
              <a:t>Existing or anticipated litigation</a:t>
            </a:r>
            <a:endParaRPr/>
          </a:p>
          <a:p>
            <a:pPr indent="-151130" lvl="1" marL="342900" rtl="0" algn="l">
              <a:spcBef>
                <a:spcPts val="518"/>
              </a:spcBef>
              <a:spcAft>
                <a:spcPts val="0"/>
              </a:spcAft>
              <a:buSzPts val="2380"/>
              <a:buChar char="•"/>
            </a:pPr>
            <a:r>
              <a:rPr lang="en-US" sz="2800">
                <a:latin typeface="Calibri"/>
                <a:ea typeface="Calibri"/>
                <a:cs typeface="Calibri"/>
                <a:sym typeface="Calibri"/>
              </a:rPr>
              <a:t>Real property negotiations</a:t>
            </a:r>
            <a:endParaRPr/>
          </a:p>
          <a:p>
            <a:pPr indent="-151130" lvl="1" marL="342900" rtl="0" algn="l">
              <a:spcBef>
                <a:spcPts val="518"/>
              </a:spcBef>
              <a:spcAft>
                <a:spcPts val="0"/>
              </a:spcAft>
              <a:buSzPts val="2380"/>
              <a:buChar char="•"/>
            </a:pPr>
            <a:r>
              <a:rPr lang="en-US" sz="2800">
                <a:latin typeface="Calibri"/>
                <a:ea typeface="Calibri"/>
                <a:cs typeface="Calibri"/>
                <a:sym typeface="Calibri"/>
              </a:rPr>
              <a:t>Public employee appointments, evaluation and discipline</a:t>
            </a:r>
            <a:endParaRPr/>
          </a:p>
          <a:p>
            <a:pPr indent="-151130" lvl="1" marL="342900" rtl="0" algn="l">
              <a:spcBef>
                <a:spcPts val="518"/>
              </a:spcBef>
              <a:spcAft>
                <a:spcPts val="0"/>
              </a:spcAft>
              <a:buSzPts val="2380"/>
              <a:buChar char="•"/>
            </a:pPr>
            <a:r>
              <a:rPr lang="en-US" sz="2800">
                <a:latin typeface="Calibri"/>
                <a:ea typeface="Calibri"/>
                <a:cs typeface="Calibri"/>
                <a:sym typeface="Calibri"/>
              </a:rPr>
              <a:t>Labor negotiations</a:t>
            </a:r>
            <a:endParaRPr/>
          </a:p>
          <a:p>
            <a:pPr indent="-151130" lvl="1" marL="342900" rtl="0" algn="l">
              <a:spcBef>
                <a:spcPts val="518"/>
              </a:spcBef>
              <a:spcAft>
                <a:spcPts val="0"/>
              </a:spcAft>
              <a:buSzPts val="2380"/>
              <a:buChar char="•"/>
            </a:pPr>
            <a:r>
              <a:rPr lang="en-US" sz="2800">
                <a:latin typeface="Calibri"/>
                <a:ea typeface="Calibri"/>
                <a:cs typeface="Calibri"/>
                <a:sym typeface="Calibri"/>
              </a:rPr>
              <a:t>Threats to security</a:t>
            </a:r>
            <a:endParaRPr/>
          </a:p>
          <a:p>
            <a:pPr indent="-151130" lvl="0" marL="137160" rtl="0" algn="l">
              <a:spcBef>
                <a:spcPts val="518"/>
              </a:spcBef>
              <a:spcAft>
                <a:spcPts val="0"/>
              </a:spcAft>
              <a:buSzPts val="2380"/>
              <a:buChar char="•"/>
            </a:pPr>
            <a:r>
              <a:rPr lang="en-US" sz="2800">
                <a:latin typeface="Calibri"/>
                <a:ea typeface="Calibri"/>
                <a:cs typeface="Calibri"/>
                <a:sym typeface="Calibri"/>
              </a:rPr>
              <a:t>Note:  There is </a:t>
            </a:r>
            <a:r>
              <a:rPr lang="en-US" sz="2800" u="sng">
                <a:latin typeface="Calibri"/>
                <a:ea typeface="Calibri"/>
                <a:cs typeface="Calibri"/>
                <a:sym typeface="Calibri"/>
              </a:rPr>
              <a:t>no</a:t>
            </a:r>
            <a:r>
              <a:rPr lang="en-US" sz="2800">
                <a:latin typeface="Calibri"/>
                <a:ea typeface="Calibri"/>
                <a:cs typeface="Calibri"/>
                <a:sym typeface="Calibri"/>
              </a:rPr>
              <a:t> statutory exemption for topics that are embarrassing, difficult, sensitive uncomfortable or controversial</a:t>
            </a:r>
            <a:endParaRPr/>
          </a:p>
          <a:p>
            <a:pPr indent="-47291" lvl="0" marL="137160" rtl="0" algn="l">
              <a:spcBef>
                <a:spcPts val="333"/>
              </a:spcBef>
              <a:spcAft>
                <a:spcPts val="0"/>
              </a:spcAft>
              <a:buSzPts val="1530"/>
              <a:buNone/>
            </a:pPr>
            <a:r>
              <a:t/>
            </a:r>
            <a:endParaRPr/>
          </a:p>
        </p:txBody>
      </p:sp>
      <p:pic>
        <p:nvPicPr>
          <p:cNvPr id="310" name="Google Shape;310;p35"/>
          <p:cNvPicPr preferRelativeResize="0"/>
          <p:nvPr/>
        </p:nvPicPr>
        <p:blipFill rotWithShape="1">
          <a:blip r:embed="rId3">
            <a:alphaModFix/>
          </a:blip>
          <a:srcRect b="0" l="0" r="0" t="0"/>
          <a:stretch/>
        </p:blipFill>
        <p:spPr>
          <a:xfrm>
            <a:off x="100054" y="5584193"/>
            <a:ext cx="1285068" cy="1143000"/>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36"/>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Education Code Section 72122</a:t>
            </a:r>
            <a:endParaRPr sz="4400">
              <a:latin typeface="Calibri"/>
              <a:ea typeface="Calibri"/>
              <a:cs typeface="Calibri"/>
              <a:sym typeface="Calibri"/>
            </a:endParaRPr>
          </a:p>
        </p:txBody>
      </p:sp>
      <p:sp>
        <p:nvSpPr>
          <p:cNvPr id="316" name="Google Shape;316;p36"/>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2380"/>
              <a:buNone/>
            </a:pPr>
            <a:r>
              <a:rPr lang="en-US" sz="2800">
                <a:latin typeface="Calibri"/>
                <a:ea typeface="Calibri"/>
                <a:cs typeface="Calibri"/>
                <a:sym typeface="Calibri"/>
              </a:rPr>
              <a:t>Authorizes a community college district board to meet in closed session to:</a:t>
            </a:r>
            <a:endParaRPr/>
          </a:p>
          <a:p>
            <a:pPr indent="-129540" lvl="1" marL="342900" rtl="0" algn="l">
              <a:spcBef>
                <a:spcPts val="480"/>
              </a:spcBef>
              <a:spcAft>
                <a:spcPts val="0"/>
              </a:spcAft>
              <a:buSzPts val="2040"/>
              <a:buChar char="•"/>
            </a:pPr>
            <a:r>
              <a:rPr lang="en-US" sz="2400">
                <a:latin typeface="Calibri"/>
                <a:ea typeface="Calibri"/>
                <a:cs typeface="Calibri"/>
                <a:sym typeface="Calibri"/>
              </a:rPr>
              <a:t>Consider the suspension or discipline of a student, if a public hearing would reveal personal, disciplinary or academic information about the student in violation of state or federal student privacy laws (the student or parent/guardian may request a public hearing)</a:t>
            </a:r>
            <a:endParaRPr/>
          </a:p>
          <a:p>
            <a:pPr indent="-129540" lvl="1" marL="342900" rtl="0" algn="l">
              <a:spcBef>
                <a:spcPts val="480"/>
              </a:spcBef>
              <a:spcAft>
                <a:spcPts val="0"/>
              </a:spcAft>
              <a:buSzPts val="2040"/>
              <a:buChar char="•"/>
            </a:pPr>
            <a:r>
              <a:rPr lang="en-US" sz="2400">
                <a:latin typeface="Calibri"/>
                <a:ea typeface="Calibri"/>
                <a:cs typeface="Calibri"/>
                <a:sym typeface="Calibri"/>
              </a:rPr>
              <a:t>Consider the conferring of honorary degrees</a:t>
            </a:r>
            <a:endParaRPr/>
          </a:p>
          <a:p>
            <a:pPr indent="-129540" lvl="1" marL="342900" rtl="0" algn="l">
              <a:spcBef>
                <a:spcPts val="480"/>
              </a:spcBef>
              <a:spcAft>
                <a:spcPts val="0"/>
              </a:spcAft>
              <a:buSzPts val="2040"/>
              <a:buChar char="•"/>
            </a:pPr>
            <a:r>
              <a:rPr lang="en-US" sz="2400">
                <a:latin typeface="Calibri"/>
                <a:ea typeface="Calibri"/>
                <a:cs typeface="Calibri"/>
                <a:sym typeface="Calibri"/>
              </a:rPr>
              <a:t>Consider gifts from a donor who wants to remain anonymous</a:t>
            </a:r>
            <a:endParaRPr/>
          </a:p>
          <a:p>
            <a:pPr indent="0" lvl="0" marL="137160" rtl="0" algn="l">
              <a:spcBef>
                <a:spcPts val="560"/>
              </a:spcBef>
              <a:spcAft>
                <a:spcPts val="0"/>
              </a:spcAft>
              <a:buSzPts val="2380"/>
              <a:buNone/>
            </a:pPr>
            <a:r>
              <a:t/>
            </a:r>
            <a:endParaRPr sz="280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4"/>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Is This a Legislative Body? </a:t>
            </a:r>
            <a:endParaRPr sz="4400">
              <a:latin typeface="Calibri"/>
              <a:ea typeface="Calibri"/>
              <a:cs typeface="Calibri"/>
              <a:sym typeface="Calibri"/>
            </a:endParaRPr>
          </a:p>
        </p:txBody>
      </p:sp>
      <p:sp>
        <p:nvSpPr>
          <p:cNvPr id="89" name="Google Shape;89;p4"/>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a:bodyPr>
          <a:lstStyle/>
          <a:p>
            <a:pPr indent="-151130" lvl="0" marL="137160" rtl="0" algn="l">
              <a:spcBef>
                <a:spcPts val="0"/>
              </a:spcBef>
              <a:spcAft>
                <a:spcPts val="0"/>
              </a:spcAft>
              <a:buSzPts val="2380"/>
              <a:buChar char="•"/>
            </a:pPr>
            <a:r>
              <a:rPr lang="en-US" sz="2800">
                <a:latin typeface="Calibri"/>
                <a:ea typeface="Calibri"/>
                <a:cs typeface="Calibri"/>
                <a:sym typeface="Calibri"/>
              </a:rPr>
              <a:t>The Brown Act applies to all “Legislative  Bodies”</a:t>
            </a:r>
            <a:endParaRPr/>
          </a:p>
          <a:p>
            <a:pPr indent="-151130" lvl="0" marL="137160" rtl="0" algn="l">
              <a:spcBef>
                <a:spcPts val="560"/>
              </a:spcBef>
              <a:spcAft>
                <a:spcPts val="0"/>
              </a:spcAft>
              <a:buSzPts val="2380"/>
              <a:buChar char="•"/>
            </a:pPr>
            <a:r>
              <a:rPr lang="en-US" sz="2800">
                <a:latin typeface="Calibri"/>
                <a:ea typeface="Calibri"/>
                <a:cs typeface="Calibri"/>
                <a:sym typeface="Calibri"/>
              </a:rPr>
              <a:t>“Legislative Bodies” include: </a:t>
            </a:r>
            <a:endParaRPr/>
          </a:p>
          <a:p>
            <a:pPr indent="-457200" lvl="1" marL="914400" rtl="0" algn="l">
              <a:spcBef>
                <a:spcPts val="560"/>
              </a:spcBef>
              <a:spcAft>
                <a:spcPts val="0"/>
              </a:spcAft>
              <a:buSzPts val="2380"/>
              <a:buAutoNum type="arabicParenR"/>
            </a:pPr>
            <a:r>
              <a:rPr lang="en-US" sz="2800">
                <a:latin typeface="Calibri"/>
                <a:ea typeface="Calibri"/>
                <a:cs typeface="Calibri"/>
                <a:sym typeface="Calibri"/>
              </a:rPr>
              <a:t>“Governing Bodies” </a:t>
            </a:r>
            <a:endParaRPr/>
          </a:p>
          <a:p>
            <a:pPr indent="-457200" lvl="1" marL="914400" rtl="0" algn="l">
              <a:spcBef>
                <a:spcPts val="560"/>
              </a:spcBef>
              <a:spcAft>
                <a:spcPts val="0"/>
              </a:spcAft>
              <a:buSzPts val="2380"/>
              <a:buAutoNum type="arabicParenR"/>
            </a:pPr>
            <a:r>
              <a:rPr lang="en-US" sz="2800">
                <a:latin typeface="Calibri"/>
                <a:ea typeface="Calibri"/>
                <a:cs typeface="Calibri"/>
                <a:sym typeface="Calibri"/>
              </a:rPr>
              <a:t>“Appointed Bodies”</a:t>
            </a:r>
            <a:endParaRPr/>
          </a:p>
          <a:p>
            <a:pPr indent="-457200" lvl="1" marL="914400" rtl="0" algn="l">
              <a:spcBef>
                <a:spcPts val="560"/>
              </a:spcBef>
              <a:spcAft>
                <a:spcPts val="0"/>
              </a:spcAft>
              <a:buSzPts val="2380"/>
              <a:buAutoNum type="arabicParenR"/>
            </a:pPr>
            <a:r>
              <a:rPr lang="en-US" sz="2800">
                <a:latin typeface="Calibri"/>
                <a:ea typeface="Calibri"/>
                <a:cs typeface="Calibri"/>
                <a:sym typeface="Calibri"/>
              </a:rPr>
              <a:t>Certain private entities </a:t>
            </a:r>
            <a:endParaRPr sz="2800">
              <a:latin typeface="Calibri"/>
              <a:ea typeface="Calibri"/>
              <a:cs typeface="Calibri"/>
              <a:sym typeface="Calibri"/>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37"/>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Closed Session Process</a:t>
            </a:r>
            <a:endParaRPr sz="4400">
              <a:latin typeface="Calibri"/>
              <a:ea typeface="Calibri"/>
              <a:cs typeface="Calibri"/>
              <a:sym typeface="Calibri"/>
            </a:endParaRPr>
          </a:p>
        </p:txBody>
      </p:sp>
      <p:sp>
        <p:nvSpPr>
          <p:cNvPr id="322" name="Google Shape;322;p37"/>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Autofit/>
          </a:bodyPr>
          <a:lstStyle/>
          <a:p>
            <a:pPr indent="-134937" lvl="0" marL="137160" rtl="0" algn="l">
              <a:spcBef>
                <a:spcPts val="0"/>
              </a:spcBef>
              <a:spcAft>
                <a:spcPts val="0"/>
              </a:spcAft>
              <a:buSzPts val="2125"/>
              <a:buChar char="•"/>
            </a:pPr>
            <a:r>
              <a:rPr lang="en-US" sz="2500">
                <a:latin typeface="Calibri"/>
                <a:ea typeface="Calibri"/>
                <a:cs typeface="Calibri"/>
                <a:sym typeface="Calibri"/>
              </a:rPr>
              <a:t>Closed session items must be briefly described on the posted agenda and the description must state the specific statutory authorization</a:t>
            </a:r>
            <a:endParaRPr/>
          </a:p>
          <a:p>
            <a:pPr indent="-134937" lvl="0" marL="137160" rtl="0" algn="l">
              <a:spcBef>
                <a:spcPts val="500"/>
              </a:spcBef>
              <a:spcAft>
                <a:spcPts val="0"/>
              </a:spcAft>
              <a:buSzPts val="2125"/>
              <a:buChar char="•"/>
            </a:pPr>
            <a:r>
              <a:rPr lang="en-US" sz="2500">
                <a:latin typeface="Calibri"/>
                <a:ea typeface="Calibri"/>
                <a:cs typeface="Calibri"/>
                <a:sym typeface="Calibri"/>
              </a:rPr>
              <a:t>The Brown Act supplies a series of sample agenda descriptions for various types of authorized closed sessions (“safe harbor descriptions”)</a:t>
            </a:r>
            <a:endParaRPr/>
          </a:p>
          <a:p>
            <a:pPr indent="-134937" lvl="0" marL="137160" rtl="0" algn="l">
              <a:spcBef>
                <a:spcPts val="500"/>
              </a:spcBef>
              <a:spcAft>
                <a:spcPts val="0"/>
              </a:spcAft>
              <a:buSzPts val="2125"/>
              <a:buChar char="•"/>
            </a:pPr>
            <a:r>
              <a:rPr lang="en-US" sz="2500">
                <a:latin typeface="Calibri"/>
                <a:ea typeface="Calibri"/>
                <a:cs typeface="Calibri"/>
                <a:sym typeface="Calibri"/>
              </a:rPr>
              <a:t>The legislative body must make a public announcement prior to the closed session (may reference the closed session agenda)</a:t>
            </a:r>
            <a:endParaRPr/>
          </a:p>
          <a:p>
            <a:pPr indent="-134937" lvl="0" marL="137160" rtl="0" algn="l">
              <a:spcBef>
                <a:spcPts val="500"/>
              </a:spcBef>
              <a:spcAft>
                <a:spcPts val="0"/>
              </a:spcAft>
              <a:buSzPts val="2125"/>
              <a:buChar char="•"/>
            </a:pPr>
            <a:r>
              <a:rPr lang="en-US" sz="2500">
                <a:latin typeface="Calibri"/>
                <a:ea typeface="Calibri"/>
                <a:cs typeface="Calibri"/>
                <a:sym typeface="Calibri"/>
              </a:rPr>
              <a:t>Following a closed session, the legislative body must provide an oral or written report on certain actions taken in closed session</a:t>
            </a:r>
            <a:endParaRPr sz="2500">
              <a:latin typeface="Calibri"/>
              <a:ea typeface="Calibri"/>
              <a:cs typeface="Calibri"/>
              <a:sym typeface="Calibri"/>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sp>
        <p:nvSpPr>
          <p:cNvPr id="327" name="Google Shape;327;p38"/>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Closed Sessions</a:t>
            </a:r>
            <a:endParaRPr sz="4400">
              <a:latin typeface="Calibri"/>
              <a:ea typeface="Calibri"/>
              <a:cs typeface="Calibri"/>
              <a:sym typeface="Calibri"/>
            </a:endParaRPr>
          </a:p>
        </p:txBody>
      </p:sp>
      <p:sp>
        <p:nvSpPr>
          <p:cNvPr id="328" name="Google Shape;328;p38"/>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a:bodyPr>
          <a:lstStyle/>
          <a:p>
            <a:pPr indent="-172720" lvl="0" marL="137160" rtl="0" algn="l">
              <a:spcBef>
                <a:spcPts val="0"/>
              </a:spcBef>
              <a:spcAft>
                <a:spcPts val="0"/>
              </a:spcAft>
              <a:buSzPts val="2720"/>
              <a:buChar char="•"/>
            </a:pPr>
            <a:r>
              <a:rPr lang="en-US" sz="3200">
                <a:latin typeface="Calibri"/>
                <a:ea typeface="Calibri"/>
                <a:cs typeface="Calibri"/>
                <a:sym typeface="Calibri"/>
              </a:rPr>
              <a:t>When considering a closed session, always consult with your local counsel!</a:t>
            </a:r>
            <a:endParaRPr/>
          </a:p>
          <a:p>
            <a:pPr indent="-172720" lvl="0" marL="137160" rtl="0" algn="l">
              <a:spcBef>
                <a:spcPts val="640"/>
              </a:spcBef>
              <a:spcAft>
                <a:spcPts val="0"/>
              </a:spcAft>
              <a:buSzPts val="2720"/>
              <a:buChar char="•"/>
            </a:pPr>
            <a:r>
              <a:rPr lang="en-US" sz="3200">
                <a:latin typeface="Calibri"/>
                <a:ea typeface="Calibri"/>
                <a:cs typeface="Calibri"/>
                <a:sym typeface="Calibri"/>
              </a:rPr>
              <a:t>Your attorney will ensure: </a:t>
            </a:r>
            <a:endParaRPr/>
          </a:p>
          <a:p>
            <a:pPr indent="-151130" lvl="1" marL="342900" rtl="0" algn="l">
              <a:spcBef>
                <a:spcPts val="560"/>
              </a:spcBef>
              <a:spcAft>
                <a:spcPts val="0"/>
              </a:spcAft>
              <a:buSzPts val="2380"/>
              <a:buChar char="•"/>
            </a:pPr>
            <a:r>
              <a:rPr lang="en-US" sz="2800">
                <a:latin typeface="Calibri"/>
                <a:ea typeface="Calibri"/>
                <a:cs typeface="Calibri"/>
                <a:sym typeface="Calibri"/>
              </a:rPr>
              <a:t>The topic is appropriate for a closed session</a:t>
            </a:r>
            <a:endParaRPr/>
          </a:p>
          <a:p>
            <a:pPr indent="-151130" lvl="1" marL="342900" rtl="0" algn="l">
              <a:spcBef>
                <a:spcPts val="560"/>
              </a:spcBef>
              <a:spcAft>
                <a:spcPts val="0"/>
              </a:spcAft>
              <a:buSzPts val="2380"/>
              <a:buChar char="•"/>
            </a:pPr>
            <a:r>
              <a:rPr lang="en-US" sz="2800">
                <a:latin typeface="Calibri"/>
                <a:ea typeface="Calibri"/>
                <a:cs typeface="Calibri"/>
                <a:sym typeface="Calibri"/>
              </a:rPr>
              <a:t>The closed session agenda is properly drafted</a:t>
            </a:r>
            <a:endParaRPr/>
          </a:p>
          <a:p>
            <a:pPr indent="-151130" lvl="1" marL="342900" rtl="0" algn="l">
              <a:spcBef>
                <a:spcPts val="560"/>
              </a:spcBef>
              <a:spcAft>
                <a:spcPts val="0"/>
              </a:spcAft>
              <a:buSzPts val="2380"/>
              <a:buChar char="•"/>
            </a:pPr>
            <a:r>
              <a:rPr lang="en-US" sz="2800">
                <a:latin typeface="Calibri"/>
                <a:ea typeface="Calibri"/>
                <a:cs typeface="Calibri"/>
                <a:sym typeface="Calibri"/>
              </a:rPr>
              <a:t>The proper individuals attend the closed session</a:t>
            </a:r>
            <a:endParaRPr/>
          </a:p>
          <a:p>
            <a:pPr indent="-151130" lvl="1" marL="342900" rtl="0" algn="l">
              <a:spcBef>
                <a:spcPts val="560"/>
              </a:spcBef>
              <a:spcAft>
                <a:spcPts val="0"/>
              </a:spcAft>
              <a:buSzPts val="2380"/>
              <a:buChar char="•"/>
            </a:pPr>
            <a:r>
              <a:rPr lang="en-US" sz="2800">
                <a:latin typeface="Calibri"/>
                <a:ea typeface="Calibri"/>
                <a:cs typeface="Calibri"/>
                <a:sym typeface="Calibri"/>
              </a:rPr>
              <a:t>Appropriate reporting out of closed session</a:t>
            </a:r>
            <a:endParaRPr/>
          </a:p>
        </p:txBody>
      </p:sp>
      <p:pic>
        <p:nvPicPr>
          <p:cNvPr id="329" name="Google Shape;329;p38"/>
          <p:cNvPicPr preferRelativeResize="0"/>
          <p:nvPr/>
        </p:nvPicPr>
        <p:blipFill rotWithShape="1">
          <a:blip r:embed="rId3">
            <a:alphaModFix/>
          </a:blip>
          <a:srcRect b="0" l="0" r="0" t="0"/>
          <a:stretch/>
        </p:blipFill>
        <p:spPr>
          <a:xfrm>
            <a:off x="131196" y="5592764"/>
            <a:ext cx="1193321" cy="1143000"/>
          </a:xfrm>
          <a:prstGeom prst="rect">
            <a:avLst/>
          </a:prstGeom>
          <a:noFill/>
          <a:ln>
            <a:noFill/>
          </a:ln>
        </p:spPr>
      </p:pic>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3" name="Shape 333"/>
        <p:cNvGrpSpPr/>
        <p:nvPr/>
      </p:nvGrpSpPr>
      <p:grpSpPr>
        <a:xfrm>
          <a:off x="0" y="0"/>
          <a:ext cx="0" cy="0"/>
          <a:chOff x="0" y="0"/>
          <a:chExt cx="0" cy="0"/>
        </a:xfrm>
      </p:grpSpPr>
      <p:sp>
        <p:nvSpPr>
          <p:cNvPr id="334" name="Google Shape;334;p39"/>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VIOLATIONS AND REMEDIES</a:t>
            </a:r>
            <a:endParaRPr sz="4400">
              <a:latin typeface="Calibri"/>
              <a:ea typeface="Calibri"/>
              <a:cs typeface="Calibri"/>
              <a:sym typeface="Calibri"/>
            </a:endParaRPr>
          </a:p>
        </p:txBody>
      </p:sp>
      <p:sp>
        <p:nvSpPr>
          <p:cNvPr id="335" name="Google Shape;335;p39"/>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lnSpcReduction="10000"/>
          </a:bodyPr>
          <a:lstStyle/>
          <a:p>
            <a:pPr indent="0" lvl="0" marL="0" rtl="0" algn="l">
              <a:spcBef>
                <a:spcPts val="0"/>
              </a:spcBef>
              <a:spcAft>
                <a:spcPts val="0"/>
              </a:spcAft>
              <a:buSzPts val="1530"/>
              <a:buNone/>
            </a:pPr>
            <a:r>
              <a:t/>
            </a:r>
            <a:endParaRPr/>
          </a:p>
          <a:p>
            <a:pPr indent="0" lvl="0" marL="0" rtl="0" algn="l">
              <a:spcBef>
                <a:spcPts val="360"/>
              </a:spcBef>
              <a:spcAft>
                <a:spcPts val="0"/>
              </a:spcAft>
              <a:buSzPts val="1530"/>
              <a:buNone/>
            </a:pPr>
            <a:r>
              <a:t/>
            </a:r>
            <a:endParaRPr/>
          </a:p>
          <a:p>
            <a:pPr indent="0" lvl="0" marL="0" rtl="0" algn="l">
              <a:spcBef>
                <a:spcPts val="360"/>
              </a:spcBef>
              <a:spcAft>
                <a:spcPts val="0"/>
              </a:spcAft>
              <a:buSzPts val="1530"/>
              <a:buNone/>
            </a:pPr>
            <a:r>
              <a:t/>
            </a:r>
            <a:endParaRPr/>
          </a:p>
          <a:p>
            <a:pPr indent="0" lvl="0" marL="0" rtl="0" algn="l">
              <a:spcBef>
                <a:spcPts val="360"/>
              </a:spcBef>
              <a:spcAft>
                <a:spcPts val="0"/>
              </a:spcAft>
              <a:buSzPts val="1530"/>
              <a:buNone/>
            </a:pPr>
            <a:r>
              <a:t/>
            </a:r>
            <a:endParaRPr/>
          </a:p>
          <a:p>
            <a:pPr indent="0" lvl="0" marL="0" rtl="0" algn="l">
              <a:spcBef>
                <a:spcPts val="360"/>
              </a:spcBef>
              <a:spcAft>
                <a:spcPts val="0"/>
              </a:spcAft>
              <a:buSzPts val="1530"/>
              <a:buNone/>
            </a:pPr>
            <a:r>
              <a:t/>
            </a:r>
            <a:endParaRPr/>
          </a:p>
          <a:p>
            <a:pPr indent="0" lvl="0" marL="0" rtl="0" algn="l">
              <a:spcBef>
                <a:spcPts val="640"/>
              </a:spcBef>
              <a:spcAft>
                <a:spcPts val="0"/>
              </a:spcAft>
              <a:buSzPts val="2720"/>
              <a:buNone/>
            </a:pPr>
            <a:r>
              <a:t/>
            </a:r>
            <a:endParaRPr sz="3200">
              <a:latin typeface="Calibri"/>
              <a:ea typeface="Calibri"/>
              <a:cs typeface="Calibri"/>
              <a:sym typeface="Calibri"/>
            </a:endParaRPr>
          </a:p>
          <a:p>
            <a:pPr indent="0" lvl="0" marL="0" rtl="0" algn="l">
              <a:spcBef>
                <a:spcPts val="640"/>
              </a:spcBef>
              <a:spcAft>
                <a:spcPts val="0"/>
              </a:spcAft>
              <a:buSzPts val="2720"/>
              <a:buNone/>
            </a:pPr>
            <a:r>
              <a:t/>
            </a:r>
            <a:endParaRPr sz="3200">
              <a:latin typeface="Calibri"/>
              <a:ea typeface="Calibri"/>
              <a:cs typeface="Calibri"/>
              <a:sym typeface="Calibri"/>
            </a:endParaRPr>
          </a:p>
          <a:p>
            <a:pPr indent="0" lvl="0" marL="0" rtl="0" algn="l">
              <a:spcBef>
                <a:spcPts val="640"/>
              </a:spcBef>
              <a:spcAft>
                <a:spcPts val="0"/>
              </a:spcAft>
              <a:buSzPts val="2720"/>
              <a:buNone/>
            </a:pPr>
            <a:r>
              <a:rPr lang="en-US" sz="3200">
                <a:latin typeface="Calibri"/>
                <a:ea typeface="Calibri"/>
                <a:cs typeface="Calibri"/>
                <a:sym typeface="Calibri"/>
              </a:rPr>
              <a:t>Injunctions, overturned decisions, misdemeanor charges and the court of public opinion…   </a:t>
            </a:r>
            <a:endParaRPr/>
          </a:p>
          <a:p>
            <a:pPr indent="-40005" lvl="0" marL="137160" rtl="0" algn="l">
              <a:spcBef>
                <a:spcPts val="360"/>
              </a:spcBef>
              <a:spcAft>
                <a:spcPts val="0"/>
              </a:spcAft>
              <a:buSzPts val="1530"/>
              <a:buNone/>
            </a:pPr>
            <a:r>
              <a:t/>
            </a:r>
            <a:endParaRPr/>
          </a:p>
        </p:txBody>
      </p:sp>
      <p:pic>
        <p:nvPicPr>
          <p:cNvPr id="336" name="Google Shape;336;p39"/>
          <p:cNvPicPr preferRelativeResize="0"/>
          <p:nvPr/>
        </p:nvPicPr>
        <p:blipFill rotWithShape="1">
          <a:blip r:embed="rId3">
            <a:alphaModFix/>
          </a:blip>
          <a:srcRect b="0" l="0" r="0" t="0"/>
          <a:stretch/>
        </p:blipFill>
        <p:spPr>
          <a:xfrm>
            <a:off x="4572000" y="1394955"/>
            <a:ext cx="3590925" cy="2755826"/>
          </a:xfrm>
          <a:prstGeom prst="rect">
            <a:avLst/>
          </a:prstGeom>
          <a:noFill/>
          <a:ln>
            <a:noFill/>
          </a:ln>
        </p:spPr>
      </p:pic>
      <p:pic>
        <p:nvPicPr>
          <p:cNvPr id="337" name="Google Shape;337;p39"/>
          <p:cNvPicPr preferRelativeResize="0"/>
          <p:nvPr/>
        </p:nvPicPr>
        <p:blipFill rotWithShape="1">
          <a:blip r:embed="rId4">
            <a:alphaModFix/>
          </a:blip>
          <a:srcRect b="0" l="0" r="0" t="0"/>
          <a:stretch/>
        </p:blipFill>
        <p:spPr>
          <a:xfrm>
            <a:off x="1314450" y="1730952"/>
            <a:ext cx="2733675" cy="2307648"/>
          </a:xfrm>
          <a:prstGeom prst="rect">
            <a:avLst/>
          </a:prstGeom>
          <a:noFill/>
          <a:ln>
            <a:noFill/>
          </a:ln>
        </p:spPr>
      </p:pic>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1" name="Shape 341"/>
        <p:cNvGrpSpPr/>
        <p:nvPr/>
      </p:nvGrpSpPr>
      <p:grpSpPr>
        <a:xfrm>
          <a:off x="0" y="0"/>
          <a:ext cx="0" cy="0"/>
          <a:chOff x="0" y="0"/>
          <a:chExt cx="0" cy="0"/>
        </a:xfrm>
      </p:grpSpPr>
      <p:sp>
        <p:nvSpPr>
          <p:cNvPr id="342" name="Google Shape;342;p40"/>
          <p:cNvSpPr txBox="1"/>
          <p:nvPr>
            <p:ph type="title"/>
          </p:nvPr>
        </p:nvSpPr>
        <p:spPr>
          <a:xfrm>
            <a:off x="958238" y="1395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Why should I care?  </a:t>
            </a:r>
            <a:endParaRPr sz="4400">
              <a:latin typeface="Calibri"/>
              <a:ea typeface="Calibri"/>
              <a:cs typeface="Calibri"/>
              <a:sym typeface="Calibri"/>
            </a:endParaRPr>
          </a:p>
        </p:txBody>
      </p:sp>
      <p:sp>
        <p:nvSpPr>
          <p:cNvPr id="343" name="Google Shape;343;p40"/>
          <p:cNvSpPr txBox="1"/>
          <p:nvPr>
            <p:ph idx="1" type="body"/>
          </p:nvPr>
        </p:nvSpPr>
        <p:spPr>
          <a:xfrm>
            <a:off x="953588" y="1542670"/>
            <a:ext cx="7543800" cy="4419600"/>
          </a:xfrm>
          <a:prstGeom prst="rect">
            <a:avLst/>
          </a:prstGeom>
          <a:noFill/>
          <a:ln>
            <a:noFill/>
          </a:ln>
        </p:spPr>
        <p:txBody>
          <a:bodyPr anchorCtr="0" anchor="t" bIns="45700" lIns="91425" spcFirstLastPara="1" rIns="91425" wrap="square" tIns="45700">
            <a:noAutofit/>
          </a:bodyPr>
          <a:lstStyle/>
          <a:p>
            <a:pPr indent="-137160" lvl="0" marL="137160" rtl="0" algn="l">
              <a:spcBef>
                <a:spcPts val="0"/>
              </a:spcBef>
              <a:spcAft>
                <a:spcPts val="0"/>
              </a:spcAft>
              <a:buSzPts val="1870"/>
              <a:buChar char="•"/>
            </a:pPr>
            <a:r>
              <a:rPr lang="en-US" sz="2200">
                <a:latin typeface="Calibri"/>
                <a:ea typeface="Calibri"/>
                <a:cs typeface="Calibri"/>
                <a:sym typeface="Calibri"/>
              </a:rPr>
              <a:t>Lawsuits</a:t>
            </a:r>
            <a:endParaRPr/>
          </a:p>
          <a:p>
            <a:pPr indent="-137160" lvl="0" marL="137160" rtl="0" algn="l">
              <a:spcBef>
                <a:spcPts val="440"/>
              </a:spcBef>
              <a:spcAft>
                <a:spcPts val="0"/>
              </a:spcAft>
              <a:buSzPts val="1870"/>
              <a:buChar char="•"/>
            </a:pPr>
            <a:r>
              <a:rPr lang="en-US" sz="2200">
                <a:latin typeface="Calibri"/>
                <a:ea typeface="Calibri"/>
                <a:cs typeface="Calibri"/>
                <a:sym typeface="Calibri"/>
              </a:rPr>
              <a:t>Depending on the circumstances, the decision of the body may be invalidated</a:t>
            </a:r>
            <a:endParaRPr/>
          </a:p>
          <a:p>
            <a:pPr indent="-137159" lvl="1" marL="342900" rtl="0" algn="l">
              <a:spcBef>
                <a:spcPts val="400"/>
              </a:spcBef>
              <a:spcAft>
                <a:spcPts val="0"/>
              </a:spcAft>
              <a:buSzPts val="1700"/>
              <a:buChar char="•"/>
            </a:pPr>
            <a:r>
              <a:rPr lang="en-US" sz="2000">
                <a:latin typeface="Calibri"/>
                <a:ea typeface="Calibri"/>
                <a:cs typeface="Calibri"/>
                <a:sym typeface="Calibri"/>
              </a:rPr>
              <a:t>Before filing a court action seeking invalidation, a person must send a “cure and correct” demand to the legislative body</a:t>
            </a:r>
            <a:endParaRPr/>
          </a:p>
          <a:p>
            <a:pPr indent="-137159" lvl="1" marL="342900" rtl="0" algn="l">
              <a:spcBef>
                <a:spcPts val="400"/>
              </a:spcBef>
              <a:spcAft>
                <a:spcPts val="0"/>
              </a:spcAft>
              <a:buSzPts val="1700"/>
              <a:buChar char="•"/>
            </a:pPr>
            <a:r>
              <a:rPr lang="en-US" sz="2000">
                <a:latin typeface="Calibri"/>
                <a:ea typeface="Calibri"/>
                <a:cs typeface="Calibri"/>
                <a:sym typeface="Calibri"/>
              </a:rPr>
              <a:t>Demand must describe the challenged action, the nature of the claimed Brown Act violation, and the “cure” sought.  </a:t>
            </a:r>
            <a:endParaRPr/>
          </a:p>
          <a:p>
            <a:pPr indent="-137159" lvl="1" marL="342900" rtl="0" algn="l">
              <a:spcBef>
                <a:spcPts val="400"/>
              </a:spcBef>
              <a:spcAft>
                <a:spcPts val="0"/>
              </a:spcAft>
              <a:buSzPts val="1700"/>
              <a:buChar char="•"/>
            </a:pPr>
            <a:r>
              <a:rPr lang="en-US" sz="2000">
                <a:latin typeface="Calibri"/>
                <a:ea typeface="Calibri"/>
                <a:cs typeface="Calibri"/>
                <a:sym typeface="Calibri"/>
              </a:rPr>
              <a:t>Legislative body then has 30 days to “cure and correct” the action </a:t>
            </a:r>
            <a:endParaRPr/>
          </a:p>
          <a:p>
            <a:pPr indent="-137160" lvl="0" marL="137160" rtl="0" algn="l">
              <a:spcBef>
                <a:spcPts val="440"/>
              </a:spcBef>
              <a:spcAft>
                <a:spcPts val="0"/>
              </a:spcAft>
              <a:buSzPts val="1870"/>
              <a:buChar char="•"/>
            </a:pPr>
            <a:r>
              <a:rPr lang="en-US" sz="2200">
                <a:latin typeface="Calibri"/>
                <a:ea typeface="Calibri"/>
                <a:cs typeface="Calibri"/>
                <a:sym typeface="Calibri"/>
              </a:rPr>
              <a:t>Injunctions against future violations</a:t>
            </a:r>
            <a:endParaRPr/>
          </a:p>
          <a:p>
            <a:pPr indent="-137160" lvl="0" marL="137160" rtl="0" algn="l">
              <a:spcBef>
                <a:spcPts val="440"/>
              </a:spcBef>
              <a:spcAft>
                <a:spcPts val="0"/>
              </a:spcAft>
              <a:buSzPts val="1870"/>
              <a:buChar char="•"/>
            </a:pPr>
            <a:r>
              <a:rPr lang="en-US" sz="2200">
                <a:latin typeface="Calibri"/>
                <a:ea typeface="Calibri"/>
                <a:cs typeface="Calibri"/>
                <a:sym typeface="Calibri"/>
              </a:rPr>
              <a:t>A prevailing plaintiff may recover attorneys fees and costs of litigation</a:t>
            </a:r>
            <a:endParaRPr/>
          </a:p>
          <a:p>
            <a:pPr indent="-137160" lvl="0" marL="137160" rtl="0" algn="l">
              <a:spcBef>
                <a:spcPts val="440"/>
              </a:spcBef>
              <a:spcAft>
                <a:spcPts val="0"/>
              </a:spcAft>
              <a:buSzPts val="1870"/>
              <a:buChar char="•"/>
            </a:pPr>
            <a:r>
              <a:rPr lang="en-US" sz="2200">
                <a:latin typeface="Calibri"/>
                <a:ea typeface="Calibri"/>
                <a:cs typeface="Calibri"/>
                <a:sym typeface="Calibri"/>
              </a:rPr>
              <a:t>Criminal misdemeanor penalties</a:t>
            </a:r>
            <a:endParaRPr/>
          </a:p>
          <a:p>
            <a:pPr indent="-137159" lvl="1" marL="342900" rtl="0" algn="l">
              <a:spcBef>
                <a:spcPts val="400"/>
              </a:spcBef>
              <a:spcAft>
                <a:spcPts val="0"/>
              </a:spcAft>
              <a:buSzPts val="1700"/>
              <a:buChar char="•"/>
            </a:pPr>
            <a:r>
              <a:rPr lang="en-US" sz="2000">
                <a:latin typeface="Calibri"/>
                <a:ea typeface="Calibri"/>
                <a:cs typeface="Calibri"/>
                <a:sym typeface="Calibri"/>
              </a:rPr>
              <a:t>If a member attends a meeting of the legislative body where action is taken in violation of the Brown Act, and where the member </a:t>
            </a:r>
            <a:r>
              <a:rPr b="1" lang="en-US" sz="2000">
                <a:latin typeface="Calibri"/>
                <a:ea typeface="Calibri"/>
                <a:cs typeface="Calibri"/>
                <a:sym typeface="Calibri"/>
              </a:rPr>
              <a:t>intends</a:t>
            </a:r>
            <a:r>
              <a:rPr lang="en-US" sz="2000">
                <a:latin typeface="Calibri"/>
                <a:ea typeface="Calibri"/>
                <a:cs typeface="Calibri"/>
                <a:sym typeface="Calibri"/>
              </a:rPr>
              <a:t> to deprive the public of information to which the member knows or  has reason to know the public is entitled.</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3">
                                            <p:txEl>
                                              <p:pRg end="0" st="0"/>
                                            </p:txEl>
                                          </p:spTgt>
                                        </p:tgtEl>
                                        <p:attrNameLst>
                                          <p:attrName>style.visibility</p:attrName>
                                        </p:attrNameLst>
                                      </p:cBhvr>
                                      <p:to>
                                        <p:strVal val="visible"/>
                                      </p:to>
                                    </p:set>
                                    <p:animEffect filter="fade" transition="in">
                                      <p:cBhvr>
                                        <p:cTn dur="1230"/>
                                        <p:tgtEl>
                                          <p:spTgt spid="34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3">
                                            <p:txEl>
                                              <p:pRg end="1" st="1"/>
                                            </p:txEl>
                                          </p:spTgt>
                                        </p:tgtEl>
                                        <p:attrNameLst>
                                          <p:attrName>style.visibility</p:attrName>
                                        </p:attrNameLst>
                                      </p:cBhvr>
                                      <p:to>
                                        <p:strVal val="visible"/>
                                      </p:to>
                                    </p:set>
                                    <p:animEffect filter="fade" transition="in">
                                      <p:cBhvr>
                                        <p:cTn dur="1230"/>
                                        <p:tgtEl>
                                          <p:spTgt spid="34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3">
                                            <p:txEl>
                                              <p:pRg end="2" st="2"/>
                                            </p:txEl>
                                          </p:spTgt>
                                        </p:tgtEl>
                                        <p:attrNameLst>
                                          <p:attrName>style.visibility</p:attrName>
                                        </p:attrNameLst>
                                      </p:cBhvr>
                                      <p:to>
                                        <p:strVal val="visible"/>
                                      </p:to>
                                    </p:set>
                                    <p:animEffect filter="fade" transition="in">
                                      <p:cBhvr>
                                        <p:cTn dur="1230"/>
                                        <p:tgtEl>
                                          <p:spTgt spid="34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3">
                                            <p:txEl>
                                              <p:pRg end="3" st="3"/>
                                            </p:txEl>
                                          </p:spTgt>
                                        </p:tgtEl>
                                        <p:attrNameLst>
                                          <p:attrName>style.visibility</p:attrName>
                                        </p:attrNameLst>
                                      </p:cBhvr>
                                      <p:to>
                                        <p:strVal val="visible"/>
                                      </p:to>
                                    </p:set>
                                    <p:animEffect filter="fade" transition="in">
                                      <p:cBhvr>
                                        <p:cTn dur="1230"/>
                                        <p:tgtEl>
                                          <p:spTgt spid="34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3">
                                            <p:txEl>
                                              <p:pRg end="4" st="4"/>
                                            </p:txEl>
                                          </p:spTgt>
                                        </p:tgtEl>
                                        <p:attrNameLst>
                                          <p:attrName>style.visibility</p:attrName>
                                        </p:attrNameLst>
                                      </p:cBhvr>
                                      <p:to>
                                        <p:strVal val="visible"/>
                                      </p:to>
                                    </p:set>
                                    <p:animEffect filter="fade" transition="in">
                                      <p:cBhvr>
                                        <p:cTn dur="1230"/>
                                        <p:tgtEl>
                                          <p:spTgt spid="343">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3">
                                            <p:txEl>
                                              <p:pRg end="5" st="5"/>
                                            </p:txEl>
                                          </p:spTgt>
                                        </p:tgtEl>
                                        <p:attrNameLst>
                                          <p:attrName>style.visibility</p:attrName>
                                        </p:attrNameLst>
                                      </p:cBhvr>
                                      <p:to>
                                        <p:strVal val="visible"/>
                                      </p:to>
                                    </p:set>
                                    <p:animEffect filter="fade" transition="in">
                                      <p:cBhvr>
                                        <p:cTn dur="1230"/>
                                        <p:tgtEl>
                                          <p:spTgt spid="343">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3">
                                            <p:txEl>
                                              <p:pRg end="6" st="6"/>
                                            </p:txEl>
                                          </p:spTgt>
                                        </p:tgtEl>
                                        <p:attrNameLst>
                                          <p:attrName>style.visibility</p:attrName>
                                        </p:attrNameLst>
                                      </p:cBhvr>
                                      <p:to>
                                        <p:strVal val="visible"/>
                                      </p:to>
                                    </p:set>
                                    <p:animEffect filter="fade" transition="in">
                                      <p:cBhvr>
                                        <p:cTn dur="1230"/>
                                        <p:tgtEl>
                                          <p:spTgt spid="343">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3">
                                            <p:txEl>
                                              <p:pRg end="7" st="7"/>
                                            </p:txEl>
                                          </p:spTgt>
                                        </p:tgtEl>
                                        <p:attrNameLst>
                                          <p:attrName>style.visibility</p:attrName>
                                        </p:attrNameLst>
                                      </p:cBhvr>
                                      <p:to>
                                        <p:strVal val="visible"/>
                                      </p:to>
                                    </p:set>
                                    <p:animEffect filter="fade" transition="in">
                                      <p:cBhvr>
                                        <p:cTn dur="1230"/>
                                        <p:tgtEl>
                                          <p:spTgt spid="343">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3">
                                            <p:txEl>
                                              <p:pRg end="8" st="8"/>
                                            </p:txEl>
                                          </p:spTgt>
                                        </p:tgtEl>
                                        <p:attrNameLst>
                                          <p:attrName>style.visibility</p:attrName>
                                        </p:attrNameLst>
                                      </p:cBhvr>
                                      <p:to>
                                        <p:strVal val="visible"/>
                                      </p:to>
                                    </p:set>
                                    <p:animEffect filter="fade" transition="in">
                                      <p:cBhvr>
                                        <p:cTn dur="1230"/>
                                        <p:tgtEl>
                                          <p:spTgt spid="343">
                                            <p:txEl>
                                              <p:pRg end="8" st="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7" name="Shape 347"/>
        <p:cNvGrpSpPr/>
        <p:nvPr/>
      </p:nvGrpSpPr>
      <p:grpSpPr>
        <a:xfrm>
          <a:off x="0" y="0"/>
          <a:ext cx="0" cy="0"/>
          <a:chOff x="0" y="0"/>
          <a:chExt cx="0" cy="0"/>
        </a:xfrm>
      </p:grpSpPr>
      <p:sp>
        <p:nvSpPr>
          <p:cNvPr id="348" name="Google Shape;348;p41"/>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Don’t Forget</a:t>
            </a:r>
            <a:endParaRPr sz="4400">
              <a:latin typeface="Calibri"/>
              <a:ea typeface="Calibri"/>
              <a:cs typeface="Calibri"/>
              <a:sym typeface="Calibri"/>
            </a:endParaRPr>
          </a:p>
        </p:txBody>
      </p:sp>
      <p:sp>
        <p:nvSpPr>
          <p:cNvPr id="349" name="Google Shape;349;p41"/>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a:bodyPr>
          <a:lstStyle/>
          <a:p>
            <a:pPr indent="-151130" lvl="0" marL="137160" rtl="0" algn="l">
              <a:spcBef>
                <a:spcPts val="0"/>
              </a:spcBef>
              <a:spcAft>
                <a:spcPts val="0"/>
              </a:spcAft>
              <a:buSzPts val="2380"/>
              <a:buChar char="•"/>
            </a:pPr>
            <a:r>
              <a:rPr lang="en-US" sz="2800"/>
              <a:t>We are public servants who represent our community college districts</a:t>
            </a:r>
            <a:endParaRPr/>
          </a:p>
          <a:p>
            <a:pPr indent="-151130" lvl="0" marL="137160" rtl="0" algn="l">
              <a:spcBef>
                <a:spcPts val="560"/>
              </a:spcBef>
              <a:spcAft>
                <a:spcPts val="0"/>
              </a:spcAft>
              <a:buSzPts val="2380"/>
              <a:buChar char="•"/>
            </a:pPr>
            <a:r>
              <a:rPr lang="en-US" sz="2800"/>
              <a:t>We are conducting the public’s business and expending public funds</a:t>
            </a:r>
            <a:endParaRPr/>
          </a:p>
          <a:p>
            <a:pPr indent="-151130" lvl="0" marL="137160" rtl="0" algn="l">
              <a:spcBef>
                <a:spcPts val="560"/>
              </a:spcBef>
              <a:spcAft>
                <a:spcPts val="0"/>
              </a:spcAft>
              <a:buSzPts val="2380"/>
              <a:buChar char="•"/>
            </a:pPr>
            <a:r>
              <a:rPr lang="en-US" sz="2800"/>
              <a:t>The open meeting laws were adopted with full knowledge that some efficiencies would be lost</a:t>
            </a:r>
            <a:endParaRPr/>
          </a:p>
          <a:p>
            <a:pPr indent="-151130" lvl="0" marL="137160" rtl="0" algn="l">
              <a:spcBef>
                <a:spcPts val="560"/>
              </a:spcBef>
              <a:spcAft>
                <a:spcPts val="0"/>
              </a:spcAft>
              <a:buSzPts val="2380"/>
              <a:buChar char="•"/>
            </a:pPr>
            <a:r>
              <a:rPr lang="en-US" sz="2800"/>
              <a:t>The court of public opinion – this is about the public’s perception of how its business is conducted</a:t>
            </a:r>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3" name="Shape 353"/>
        <p:cNvGrpSpPr/>
        <p:nvPr/>
      </p:nvGrpSpPr>
      <p:grpSpPr>
        <a:xfrm>
          <a:off x="0" y="0"/>
          <a:ext cx="0" cy="0"/>
          <a:chOff x="0" y="0"/>
          <a:chExt cx="0" cy="0"/>
        </a:xfrm>
      </p:grpSpPr>
      <p:sp>
        <p:nvSpPr>
          <p:cNvPr id="354" name="Google Shape;354;p42"/>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Talk to local counsel!</a:t>
            </a:r>
            <a:endParaRPr sz="4400">
              <a:latin typeface="Calibri"/>
              <a:ea typeface="Calibri"/>
              <a:cs typeface="Calibri"/>
              <a:sym typeface="Calibri"/>
            </a:endParaRPr>
          </a:p>
        </p:txBody>
      </p:sp>
      <p:sp>
        <p:nvSpPr>
          <p:cNvPr id="355" name="Google Shape;355;p42"/>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2380"/>
              <a:buNone/>
            </a:pPr>
            <a:r>
              <a:rPr lang="en-US" sz="2800">
                <a:latin typeface="Calibri"/>
                <a:ea typeface="Calibri"/>
                <a:cs typeface="Calibri"/>
                <a:sym typeface="Calibri"/>
              </a:rPr>
              <a:t>When in doubt, ask for help!</a:t>
            </a:r>
            <a:endParaRPr/>
          </a:p>
          <a:p>
            <a:pPr indent="-151130" lvl="0" marL="137160" rtl="0" algn="l">
              <a:spcBef>
                <a:spcPts val="560"/>
              </a:spcBef>
              <a:spcAft>
                <a:spcPts val="0"/>
              </a:spcAft>
              <a:buSzPts val="2380"/>
              <a:buChar char="•"/>
            </a:pPr>
            <a:r>
              <a:rPr lang="en-US" sz="2800">
                <a:latin typeface="Calibri"/>
                <a:ea typeface="Calibri"/>
                <a:cs typeface="Calibri"/>
                <a:sym typeface="Calibri"/>
              </a:rPr>
              <a:t>The ASCCC and the Office of the General Counsel at the State Chancellor’s Office provide our colleges with general legal resources and information.</a:t>
            </a:r>
            <a:endParaRPr/>
          </a:p>
          <a:p>
            <a:pPr indent="-151130" lvl="0" marL="137160" rtl="0" algn="l">
              <a:spcBef>
                <a:spcPts val="560"/>
              </a:spcBef>
              <a:spcAft>
                <a:spcPts val="0"/>
              </a:spcAft>
              <a:buSzPts val="2380"/>
              <a:buChar char="•"/>
            </a:pPr>
            <a:r>
              <a:rPr lang="en-US" sz="2800">
                <a:latin typeface="Calibri"/>
                <a:ea typeface="Calibri"/>
                <a:cs typeface="Calibri"/>
                <a:sym typeface="Calibri"/>
              </a:rPr>
              <a:t>The information in this presentation is for general background, and does not constitute legal advice.  </a:t>
            </a:r>
            <a:endParaRPr/>
          </a:p>
          <a:p>
            <a:pPr indent="-151130" lvl="0" marL="137160" rtl="0" algn="l">
              <a:spcBef>
                <a:spcPts val="560"/>
              </a:spcBef>
              <a:spcAft>
                <a:spcPts val="0"/>
              </a:spcAft>
              <a:buSzPts val="2380"/>
              <a:buChar char="•"/>
            </a:pPr>
            <a:r>
              <a:rPr lang="en-US" sz="2800">
                <a:latin typeface="Calibri"/>
                <a:ea typeface="Calibri"/>
                <a:cs typeface="Calibri"/>
                <a:sym typeface="Calibri"/>
              </a:rPr>
              <a:t>Always check in with your local counsel if you have specific legal questions. </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0" name="Shape 360"/>
        <p:cNvGrpSpPr/>
        <p:nvPr/>
      </p:nvGrpSpPr>
      <p:grpSpPr>
        <a:xfrm>
          <a:off x="0" y="0"/>
          <a:ext cx="0" cy="0"/>
          <a:chOff x="0" y="0"/>
          <a:chExt cx="0" cy="0"/>
        </a:xfrm>
      </p:grpSpPr>
      <p:sp>
        <p:nvSpPr>
          <p:cNvPr id="361" name="Google Shape;361;g132ac12ea9a_0_0"/>
          <p:cNvSpPr txBox="1"/>
          <p:nvPr>
            <p:ph type="title"/>
          </p:nvPr>
        </p:nvSpPr>
        <p:spPr>
          <a:xfrm>
            <a:off x="958238" y="365125"/>
            <a:ext cx="7534500" cy="1325700"/>
          </a:xfrm>
          <a:prstGeom prst="rect">
            <a:avLst/>
          </a:prstGeom>
        </p:spPr>
        <p:txBody>
          <a:bodyPr anchorCtr="0" anchor="b" bIns="45700" lIns="91425" spcFirstLastPara="1" rIns="91425" wrap="square" tIns="45700">
            <a:normAutofit/>
          </a:bodyPr>
          <a:lstStyle/>
          <a:p>
            <a:pPr indent="0" lvl="0" marL="0" rtl="0" algn="ctr">
              <a:spcBef>
                <a:spcPts val="0"/>
              </a:spcBef>
              <a:spcAft>
                <a:spcPts val="0"/>
              </a:spcAft>
              <a:buNone/>
            </a:pPr>
            <a:r>
              <a:rPr lang="en-US" sz="4400">
                <a:latin typeface="Calibri"/>
                <a:ea typeface="Calibri"/>
                <a:cs typeface="Calibri"/>
                <a:sym typeface="Calibri"/>
              </a:rPr>
              <a:t>Opportunity to Share</a:t>
            </a:r>
            <a:endParaRPr sz="4400">
              <a:latin typeface="Calibri"/>
              <a:ea typeface="Calibri"/>
              <a:cs typeface="Calibri"/>
              <a:sym typeface="Calibri"/>
            </a:endParaRPr>
          </a:p>
        </p:txBody>
      </p:sp>
      <p:sp>
        <p:nvSpPr>
          <p:cNvPr id="362" name="Google Shape;362;g132ac12ea9a_0_0"/>
          <p:cNvSpPr txBox="1"/>
          <p:nvPr>
            <p:ph idx="1" type="body"/>
          </p:nvPr>
        </p:nvSpPr>
        <p:spPr>
          <a:xfrm>
            <a:off x="958238" y="1798320"/>
            <a:ext cx="7543800" cy="44196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rPr lang="en-US"/>
              <a:t>What local practices do you have to:</a:t>
            </a:r>
            <a:endParaRPr/>
          </a:p>
          <a:p>
            <a:pPr indent="-342900" lvl="0" marL="457200" rtl="0" algn="l">
              <a:spcBef>
                <a:spcPts val="1000"/>
              </a:spcBef>
              <a:spcAft>
                <a:spcPts val="0"/>
              </a:spcAft>
              <a:buSzPts val="1800"/>
              <a:buAutoNum type="arabicPeriod"/>
            </a:pPr>
            <a:r>
              <a:rPr lang="en-US"/>
              <a:t>Announce meetings</a:t>
            </a:r>
            <a:endParaRPr/>
          </a:p>
          <a:p>
            <a:pPr indent="-342900" lvl="0" marL="457200" rtl="0" algn="l">
              <a:spcBef>
                <a:spcPts val="0"/>
              </a:spcBef>
              <a:spcAft>
                <a:spcPts val="0"/>
              </a:spcAft>
              <a:buSzPts val="1800"/>
              <a:buAutoNum type="arabicPeriod"/>
            </a:pPr>
            <a:r>
              <a:rPr lang="en-US"/>
              <a:t>Post agendas</a:t>
            </a:r>
            <a:endParaRPr/>
          </a:p>
          <a:p>
            <a:pPr indent="-342900" lvl="0" marL="457200" rtl="0" algn="l">
              <a:spcBef>
                <a:spcPts val="0"/>
              </a:spcBef>
              <a:spcAft>
                <a:spcPts val="0"/>
              </a:spcAft>
              <a:buSzPts val="1800"/>
              <a:buAutoNum type="arabicPeriod"/>
            </a:pPr>
            <a:r>
              <a:rPr lang="en-US"/>
              <a:t>Allow public comment</a:t>
            </a:r>
            <a:endParaRPr/>
          </a:p>
          <a:p>
            <a:pPr indent="-342900" lvl="0" marL="457200" rtl="0" algn="l">
              <a:spcBef>
                <a:spcPts val="0"/>
              </a:spcBef>
              <a:spcAft>
                <a:spcPts val="0"/>
              </a:spcAft>
              <a:buSzPts val="1800"/>
              <a:buAutoNum type="arabicPeriod"/>
            </a:pPr>
            <a:r>
              <a:rPr lang="en-US"/>
              <a:t>Teleconference</a:t>
            </a:r>
            <a:endParaRPr/>
          </a:p>
          <a:p>
            <a:pPr indent="-342900" lvl="0" marL="457200" rtl="0" algn="l">
              <a:spcBef>
                <a:spcPts val="0"/>
              </a:spcBef>
              <a:spcAft>
                <a:spcPts val="0"/>
              </a:spcAft>
              <a:buSzPts val="1800"/>
              <a:buAutoNum type="arabicPeriod"/>
            </a:pPr>
            <a:r>
              <a:rPr lang="en-US"/>
              <a:t>Vote</a:t>
            </a:r>
            <a:endParaRPr/>
          </a:p>
          <a:p>
            <a:pPr indent="-342900" lvl="0" marL="457200" rtl="0" algn="l">
              <a:spcBef>
                <a:spcPts val="0"/>
              </a:spcBef>
              <a:spcAft>
                <a:spcPts val="0"/>
              </a:spcAft>
              <a:buSzPts val="1800"/>
              <a:buAutoNum type="arabicPeriod"/>
            </a:pPr>
            <a:r>
              <a:rPr lang="en-US"/>
              <a:t>Keep minutes</a:t>
            </a:r>
            <a:endParaRPr/>
          </a:p>
          <a:p>
            <a:pPr indent="-342900" lvl="0" marL="457200" rtl="0" algn="l">
              <a:spcBef>
                <a:spcPts val="0"/>
              </a:spcBef>
              <a:spcAft>
                <a:spcPts val="0"/>
              </a:spcAft>
              <a:buSzPts val="1800"/>
              <a:buAutoNum type="arabicPeriod"/>
            </a:pPr>
            <a:r>
              <a:rPr lang="en-US"/>
              <a:t>Collect agenda items from your Senators/faculty</a:t>
            </a:r>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6" name="Shape 366"/>
        <p:cNvGrpSpPr/>
        <p:nvPr/>
      </p:nvGrpSpPr>
      <p:grpSpPr>
        <a:xfrm>
          <a:off x="0" y="0"/>
          <a:ext cx="0" cy="0"/>
          <a:chOff x="0" y="0"/>
          <a:chExt cx="0" cy="0"/>
        </a:xfrm>
      </p:grpSpPr>
      <p:sp>
        <p:nvSpPr>
          <p:cNvPr id="367" name="Google Shape;367;p43"/>
          <p:cNvSpPr txBox="1"/>
          <p:nvPr>
            <p:ph type="title"/>
          </p:nvPr>
        </p:nvSpPr>
        <p:spPr>
          <a:xfrm>
            <a:off x="988313" y="-71025"/>
            <a:ext cx="7534500" cy="1325700"/>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rgbClr val="FF6600"/>
              </a:buClr>
              <a:buSzPts val="3300"/>
              <a:buFont typeface="Arial"/>
              <a:buNone/>
            </a:pPr>
            <a:r>
              <a:rPr b="1" lang="en-US" sz="4400">
                <a:solidFill>
                  <a:schemeClr val="dk1"/>
                </a:solidFill>
                <a:latin typeface="Calibri"/>
                <a:ea typeface="Calibri"/>
                <a:cs typeface="Calibri"/>
                <a:sym typeface="Calibri"/>
              </a:rPr>
              <a:t>Questions?</a:t>
            </a:r>
            <a:endParaRPr b="1" sz="4400">
              <a:solidFill>
                <a:schemeClr val="dk1"/>
              </a:solidFill>
              <a:latin typeface="Calibri"/>
              <a:ea typeface="Calibri"/>
              <a:cs typeface="Calibri"/>
              <a:sym typeface="Calibri"/>
            </a:endParaRPr>
          </a:p>
        </p:txBody>
      </p:sp>
      <p:sp>
        <p:nvSpPr>
          <p:cNvPr id="368" name="Google Shape;368;p43"/>
          <p:cNvSpPr txBox="1"/>
          <p:nvPr>
            <p:ph idx="1" type="body"/>
          </p:nvPr>
        </p:nvSpPr>
        <p:spPr>
          <a:xfrm>
            <a:off x="1078575" y="4162897"/>
            <a:ext cx="7543800" cy="2322600"/>
          </a:xfrm>
          <a:prstGeom prst="rect">
            <a:avLst/>
          </a:prstGeom>
          <a:noFill/>
          <a:ln>
            <a:noFill/>
          </a:ln>
        </p:spPr>
        <p:txBody>
          <a:bodyPr anchorCtr="0" anchor="t" bIns="45700" lIns="91425" spcFirstLastPara="1" rIns="91425" wrap="square" tIns="45700">
            <a:spAutoFit/>
          </a:bodyPr>
          <a:lstStyle/>
          <a:p>
            <a:pPr indent="0" lvl="0" marL="0" rtl="0" algn="l">
              <a:spcBef>
                <a:spcPts val="540"/>
              </a:spcBef>
              <a:spcAft>
                <a:spcPts val="0"/>
              </a:spcAft>
              <a:buSzPts val="2295"/>
              <a:buNone/>
            </a:pPr>
            <a:r>
              <a:t/>
            </a:r>
            <a:endParaRPr/>
          </a:p>
          <a:p>
            <a:pPr indent="0" lvl="0" marL="0" rtl="0" algn="ctr">
              <a:spcBef>
                <a:spcPts val="540"/>
              </a:spcBef>
              <a:spcAft>
                <a:spcPts val="0"/>
              </a:spcAft>
              <a:buSzPts val="2295"/>
              <a:buNone/>
            </a:pPr>
            <a:r>
              <a:rPr lang="en-US" sz="2200">
                <a:latin typeface="Calibri"/>
                <a:ea typeface="Calibri"/>
                <a:cs typeface="Calibri"/>
                <a:sym typeface="Calibri"/>
              </a:rPr>
              <a:t>Manuel Velez</a:t>
            </a:r>
            <a:endParaRPr/>
          </a:p>
          <a:p>
            <a:pPr indent="0" lvl="0" marL="0" rtl="0" algn="ctr">
              <a:spcBef>
                <a:spcPts val="540"/>
              </a:spcBef>
              <a:spcAft>
                <a:spcPts val="0"/>
              </a:spcAft>
              <a:buSzPts val="2295"/>
              <a:buNone/>
            </a:pPr>
            <a:r>
              <a:rPr lang="en-US" sz="2200">
                <a:latin typeface="Calibri"/>
                <a:ea typeface="Calibri"/>
                <a:cs typeface="Calibri"/>
                <a:sym typeface="Calibri"/>
              </a:rPr>
              <a:t>mvelez@sdccd.edu</a:t>
            </a:r>
            <a:endParaRPr sz="2200">
              <a:latin typeface="Calibri"/>
              <a:ea typeface="Calibri"/>
              <a:cs typeface="Calibri"/>
              <a:sym typeface="Calibri"/>
            </a:endParaRPr>
          </a:p>
          <a:p>
            <a:pPr indent="0" lvl="0" marL="0" rtl="0" algn="ctr">
              <a:spcBef>
                <a:spcPts val="540"/>
              </a:spcBef>
              <a:spcAft>
                <a:spcPts val="0"/>
              </a:spcAft>
              <a:buSzPts val="2295"/>
              <a:buNone/>
            </a:pPr>
            <a:r>
              <a:rPr lang="en-US" sz="2200">
                <a:latin typeface="Calibri"/>
                <a:ea typeface="Calibri"/>
                <a:cs typeface="Calibri"/>
                <a:sym typeface="Calibri"/>
              </a:rPr>
              <a:t>Eric Wada</a:t>
            </a:r>
            <a:endParaRPr sz="2200">
              <a:latin typeface="Calibri"/>
              <a:ea typeface="Calibri"/>
              <a:cs typeface="Calibri"/>
              <a:sym typeface="Calibri"/>
            </a:endParaRPr>
          </a:p>
          <a:p>
            <a:pPr indent="0" lvl="0" marL="0" rtl="0" algn="ctr">
              <a:spcBef>
                <a:spcPts val="540"/>
              </a:spcBef>
              <a:spcAft>
                <a:spcPts val="0"/>
              </a:spcAft>
              <a:buSzPts val="2295"/>
              <a:buNone/>
            </a:pPr>
            <a:r>
              <a:rPr lang="en-US" sz="2200">
                <a:latin typeface="Calibri"/>
                <a:ea typeface="Calibri"/>
                <a:cs typeface="Calibri"/>
                <a:sym typeface="Calibri"/>
              </a:rPr>
              <a:t>eric.wada@flc.losrios.edu</a:t>
            </a:r>
            <a:endParaRPr sz="2200">
              <a:latin typeface="Calibri"/>
              <a:ea typeface="Calibri"/>
              <a:cs typeface="Calibri"/>
              <a:sym typeface="Calibri"/>
            </a:endParaRPr>
          </a:p>
          <a:p>
            <a:pPr indent="0" lvl="0" marL="0" rtl="0" algn="l">
              <a:spcBef>
                <a:spcPts val="540"/>
              </a:spcBef>
              <a:spcAft>
                <a:spcPts val="0"/>
              </a:spcAft>
              <a:buSzPts val="2295"/>
              <a:buNone/>
            </a:pPr>
            <a:r>
              <a:t/>
            </a:r>
            <a:endParaRPr/>
          </a:p>
        </p:txBody>
      </p:sp>
      <p:pic>
        <p:nvPicPr>
          <p:cNvPr id="369" name="Google Shape;369;p43"/>
          <p:cNvPicPr preferRelativeResize="0"/>
          <p:nvPr/>
        </p:nvPicPr>
        <p:blipFill rotWithShape="1">
          <a:blip r:embed="rId3">
            <a:alphaModFix/>
          </a:blip>
          <a:srcRect b="0" l="0" r="0" t="0"/>
          <a:stretch/>
        </p:blipFill>
        <p:spPr>
          <a:xfrm>
            <a:off x="3216055" y="1374600"/>
            <a:ext cx="2711889" cy="2932043"/>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5"/>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“Governing Bodies”  </a:t>
            </a:r>
            <a:endParaRPr sz="4400">
              <a:latin typeface="Calibri"/>
              <a:ea typeface="Calibri"/>
              <a:cs typeface="Calibri"/>
              <a:sym typeface="Calibri"/>
            </a:endParaRPr>
          </a:p>
        </p:txBody>
      </p:sp>
      <p:sp>
        <p:nvSpPr>
          <p:cNvPr id="95" name="Google Shape;95;p5"/>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lnSpcReduction="20000"/>
          </a:bodyPr>
          <a:lstStyle/>
          <a:p>
            <a:pPr indent="-151130" lvl="0" marL="137160" rtl="0" algn="l">
              <a:spcBef>
                <a:spcPts val="0"/>
              </a:spcBef>
              <a:spcAft>
                <a:spcPts val="0"/>
              </a:spcAft>
              <a:buSzPts val="2380"/>
              <a:buChar char="•"/>
            </a:pPr>
            <a:r>
              <a:rPr lang="en-US" sz="2800">
                <a:latin typeface="Calibri"/>
                <a:ea typeface="Calibri"/>
                <a:cs typeface="Calibri"/>
                <a:sym typeface="Calibri"/>
              </a:rPr>
              <a:t>The governing body of a local agency or any other local body created by state or federal statute is subject to the Brown Act.  </a:t>
            </a:r>
            <a:endParaRPr/>
          </a:p>
          <a:p>
            <a:pPr indent="-151130" lvl="0" marL="137160" rtl="0" algn="l">
              <a:spcBef>
                <a:spcPts val="560"/>
              </a:spcBef>
              <a:spcAft>
                <a:spcPts val="0"/>
              </a:spcAft>
              <a:buSzPts val="2380"/>
              <a:buChar char="•"/>
            </a:pPr>
            <a:r>
              <a:rPr lang="en-US" sz="2800">
                <a:latin typeface="Calibri"/>
                <a:ea typeface="Calibri"/>
                <a:cs typeface="Calibri"/>
                <a:sym typeface="Calibri"/>
              </a:rPr>
              <a:t>Examples:  Community College District Board of Trustees, City Council, School Board</a:t>
            </a:r>
            <a:endParaRPr/>
          </a:p>
          <a:p>
            <a:pPr indent="-151130" lvl="1" marL="342900" rtl="0" algn="l">
              <a:spcBef>
                <a:spcPts val="560"/>
              </a:spcBef>
              <a:spcAft>
                <a:spcPts val="0"/>
              </a:spcAft>
              <a:buSzPts val="2380"/>
              <a:buChar char="•"/>
            </a:pPr>
            <a:r>
              <a:rPr lang="en-US" sz="2800">
                <a:latin typeface="Calibri"/>
                <a:ea typeface="Calibri"/>
                <a:cs typeface="Calibri"/>
                <a:sym typeface="Calibri"/>
              </a:rPr>
              <a:t>Education Code 70902:  “Every community college district shall be under the control of a board of trustees…” </a:t>
            </a:r>
            <a:endParaRPr/>
          </a:p>
          <a:p>
            <a:pPr indent="-151130" lvl="0" marL="137160" rtl="0" algn="l">
              <a:spcBef>
                <a:spcPts val="560"/>
              </a:spcBef>
              <a:spcAft>
                <a:spcPts val="0"/>
              </a:spcAft>
              <a:buSzPts val="2380"/>
              <a:buChar char="•"/>
            </a:pPr>
            <a:r>
              <a:rPr lang="en-US" sz="2800">
                <a:latin typeface="Calibri"/>
                <a:ea typeface="Calibri"/>
                <a:cs typeface="Calibri"/>
                <a:sym typeface="Calibri"/>
              </a:rPr>
              <a:t>Bottom Line:  If created by statute, the local body is covered by the Brown Act</a:t>
            </a:r>
            <a:endParaRPr/>
          </a:p>
          <a:p>
            <a:pPr indent="0" lvl="1" marL="342900" rtl="0" algn="l">
              <a:spcBef>
                <a:spcPts val="560"/>
              </a:spcBef>
              <a:spcAft>
                <a:spcPts val="0"/>
              </a:spcAft>
              <a:buSzPts val="2380"/>
              <a:buNone/>
            </a:pPr>
            <a:r>
              <a:t/>
            </a:r>
            <a:endParaRPr sz="2800">
              <a:latin typeface="Calibri"/>
              <a:ea typeface="Calibri"/>
              <a:cs typeface="Calibri"/>
              <a:sym typeface="Calibri"/>
            </a:endParaRPr>
          </a:p>
          <a:p>
            <a:pPr indent="-137160" lvl="0" marL="137160" rtl="0" algn="l">
              <a:spcBef>
                <a:spcPts val="360"/>
              </a:spcBef>
              <a:spcAft>
                <a:spcPts val="0"/>
              </a:spcAft>
              <a:buSzPts val="1530"/>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
                                            <p:txEl>
                                              <p:pRg end="0" st="0"/>
                                            </p:txEl>
                                          </p:spTgt>
                                        </p:tgtEl>
                                        <p:attrNameLst>
                                          <p:attrName>style.visibility</p:attrName>
                                        </p:attrNameLst>
                                      </p:cBhvr>
                                      <p:to>
                                        <p:strVal val="visible"/>
                                      </p:to>
                                    </p:set>
                                    <p:animEffect filter="fade" transition="in">
                                      <p:cBhvr>
                                        <p:cTn dur="500"/>
                                        <p:tgtEl>
                                          <p:spTgt spid="9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
                                            <p:txEl>
                                              <p:pRg end="1" st="1"/>
                                            </p:txEl>
                                          </p:spTgt>
                                        </p:tgtEl>
                                        <p:attrNameLst>
                                          <p:attrName>style.visibility</p:attrName>
                                        </p:attrNameLst>
                                      </p:cBhvr>
                                      <p:to>
                                        <p:strVal val="visible"/>
                                      </p:to>
                                    </p:set>
                                    <p:animEffect filter="fade" transition="in">
                                      <p:cBhvr>
                                        <p:cTn dur="500"/>
                                        <p:tgtEl>
                                          <p:spTgt spid="9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
                                            <p:txEl>
                                              <p:pRg end="2" st="2"/>
                                            </p:txEl>
                                          </p:spTgt>
                                        </p:tgtEl>
                                        <p:attrNameLst>
                                          <p:attrName>style.visibility</p:attrName>
                                        </p:attrNameLst>
                                      </p:cBhvr>
                                      <p:to>
                                        <p:strVal val="visible"/>
                                      </p:to>
                                    </p:set>
                                    <p:animEffect filter="fade" transition="in">
                                      <p:cBhvr>
                                        <p:cTn dur="500"/>
                                        <p:tgtEl>
                                          <p:spTgt spid="9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
                                            <p:txEl>
                                              <p:pRg end="3" st="3"/>
                                            </p:txEl>
                                          </p:spTgt>
                                        </p:tgtEl>
                                        <p:attrNameLst>
                                          <p:attrName>style.visibility</p:attrName>
                                        </p:attrNameLst>
                                      </p:cBhvr>
                                      <p:to>
                                        <p:strVal val="visible"/>
                                      </p:to>
                                    </p:set>
                                    <p:animEffect filter="fade" transition="in">
                                      <p:cBhvr>
                                        <p:cTn dur="500"/>
                                        <p:tgtEl>
                                          <p:spTgt spid="9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
                                            <p:txEl>
                                              <p:pRg end="4" st="4"/>
                                            </p:txEl>
                                          </p:spTgt>
                                        </p:tgtEl>
                                        <p:attrNameLst>
                                          <p:attrName>style.visibility</p:attrName>
                                        </p:attrNameLst>
                                      </p:cBhvr>
                                      <p:to>
                                        <p:strVal val="visible"/>
                                      </p:to>
                                    </p:set>
                                    <p:animEffect filter="fade" transition="in">
                                      <p:cBhvr>
                                        <p:cTn dur="500"/>
                                        <p:tgtEl>
                                          <p:spTgt spid="9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
                                            <p:txEl>
                                              <p:pRg end="5" st="5"/>
                                            </p:txEl>
                                          </p:spTgt>
                                        </p:tgtEl>
                                        <p:attrNameLst>
                                          <p:attrName>style.visibility</p:attrName>
                                        </p:attrNameLst>
                                      </p:cBhvr>
                                      <p:to>
                                        <p:strVal val="visible"/>
                                      </p:to>
                                    </p:set>
                                    <p:animEffect filter="fade" transition="in">
                                      <p:cBhvr>
                                        <p:cTn dur="500"/>
                                        <p:tgtEl>
                                          <p:spTgt spid="95">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6"/>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“Appointed Bodies”</a:t>
            </a:r>
            <a:endParaRPr sz="4400">
              <a:latin typeface="Calibri"/>
              <a:ea typeface="Calibri"/>
              <a:cs typeface="Calibri"/>
              <a:sym typeface="Calibri"/>
            </a:endParaRPr>
          </a:p>
        </p:txBody>
      </p:sp>
      <p:sp>
        <p:nvSpPr>
          <p:cNvPr id="101" name="Google Shape;101;p6"/>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a:bodyPr>
          <a:lstStyle/>
          <a:p>
            <a:pPr indent="-129540" lvl="0" marL="137160" rtl="0" algn="l">
              <a:spcBef>
                <a:spcPts val="0"/>
              </a:spcBef>
              <a:spcAft>
                <a:spcPts val="0"/>
              </a:spcAft>
              <a:buSzPts val="2040"/>
              <a:buChar char="•"/>
            </a:pPr>
            <a:r>
              <a:rPr b="1" lang="en-US" sz="2400">
                <a:latin typeface="Calibri"/>
                <a:ea typeface="Calibri"/>
                <a:cs typeface="Calibri"/>
                <a:sym typeface="Calibri"/>
              </a:rPr>
              <a:t>General Rule</a:t>
            </a:r>
            <a:r>
              <a:rPr lang="en-US" sz="2400">
                <a:latin typeface="Calibri"/>
                <a:ea typeface="Calibri"/>
                <a:cs typeface="Calibri"/>
                <a:sym typeface="Calibri"/>
              </a:rPr>
              <a:t>:  A commission, committee, board, or other body of a local agency, whether permanent or temporary, decision-making or advisory, created by charter, ordinance, resolution, or formal action of a legislative body.</a:t>
            </a:r>
            <a:endParaRPr/>
          </a:p>
          <a:p>
            <a:pPr indent="-129540" lvl="0" marL="137160" rtl="0" algn="l">
              <a:spcBef>
                <a:spcPts val="480"/>
              </a:spcBef>
              <a:spcAft>
                <a:spcPts val="0"/>
              </a:spcAft>
              <a:buSzPts val="2040"/>
              <a:buChar char="•"/>
            </a:pPr>
            <a:r>
              <a:rPr b="1" lang="en-US" sz="2400">
                <a:latin typeface="Calibri"/>
                <a:ea typeface="Calibri"/>
                <a:cs typeface="Calibri"/>
                <a:sym typeface="Calibri"/>
              </a:rPr>
              <a:t>Bottom Line:  </a:t>
            </a:r>
            <a:r>
              <a:rPr lang="en-US" sz="2400">
                <a:latin typeface="Calibri"/>
                <a:ea typeface="Calibri"/>
                <a:cs typeface="Calibri"/>
                <a:sym typeface="Calibri"/>
              </a:rPr>
              <a:t>Committees created by formal action of a legislative body are subject to the Brown Act.  </a:t>
            </a:r>
            <a:endParaRPr/>
          </a:p>
          <a:p>
            <a:pPr indent="-129540" lvl="0" marL="137160" rtl="0" algn="l">
              <a:spcBef>
                <a:spcPts val="480"/>
              </a:spcBef>
              <a:spcAft>
                <a:spcPts val="0"/>
              </a:spcAft>
              <a:buSzPts val="2040"/>
              <a:buChar char="•"/>
            </a:pPr>
            <a:r>
              <a:rPr b="1" lang="en-US" sz="2400">
                <a:latin typeface="Calibri"/>
                <a:ea typeface="Calibri"/>
                <a:cs typeface="Calibri"/>
                <a:sym typeface="Calibri"/>
              </a:rPr>
              <a:t>EXAMPLE:  </a:t>
            </a:r>
            <a:r>
              <a:rPr lang="en-US" sz="2400">
                <a:latin typeface="Calibri"/>
                <a:ea typeface="Calibri"/>
                <a:cs typeface="Calibri"/>
                <a:sym typeface="Calibri"/>
              </a:rPr>
              <a:t>The Chancellor of the Salton Sea CCD appoints a committee to make recommendations on a new mascot for Salton Sea College.  Are the meetings of the mascot committee subject to the Brown Act?  </a:t>
            </a:r>
            <a:endParaRPr b="1" sz="2400">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1">
                                            <p:txEl>
                                              <p:pRg end="0" st="0"/>
                                            </p:txEl>
                                          </p:spTgt>
                                        </p:tgtEl>
                                        <p:attrNameLst>
                                          <p:attrName>style.visibility</p:attrName>
                                        </p:attrNameLst>
                                      </p:cBhvr>
                                      <p:to>
                                        <p:strVal val="visible"/>
                                      </p:to>
                                    </p:set>
                                    <p:animEffect filter="fade" transition="in">
                                      <p:cBhvr>
                                        <p:cTn dur="500"/>
                                        <p:tgtEl>
                                          <p:spTgt spid="10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1">
                                            <p:txEl>
                                              <p:pRg end="1" st="1"/>
                                            </p:txEl>
                                          </p:spTgt>
                                        </p:tgtEl>
                                        <p:attrNameLst>
                                          <p:attrName>style.visibility</p:attrName>
                                        </p:attrNameLst>
                                      </p:cBhvr>
                                      <p:to>
                                        <p:strVal val="visible"/>
                                      </p:to>
                                    </p:set>
                                    <p:animEffect filter="fade" transition="in">
                                      <p:cBhvr>
                                        <p:cTn dur="500"/>
                                        <p:tgtEl>
                                          <p:spTgt spid="10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1">
                                            <p:txEl>
                                              <p:pRg end="2" st="2"/>
                                            </p:txEl>
                                          </p:spTgt>
                                        </p:tgtEl>
                                        <p:attrNameLst>
                                          <p:attrName>style.visibility</p:attrName>
                                        </p:attrNameLst>
                                      </p:cBhvr>
                                      <p:to>
                                        <p:strVal val="visible"/>
                                      </p:to>
                                    </p:set>
                                    <p:animEffect filter="fade" transition="in">
                                      <p:cBhvr>
                                        <p:cTn dur="500"/>
                                        <p:tgtEl>
                                          <p:spTgt spid="101">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7"/>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Salton Sea CCD</a:t>
            </a:r>
            <a:endParaRPr sz="4400">
              <a:latin typeface="Calibri"/>
              <a:ea typeface="Calibri"/>
              <a:cs typeface="Calibri"/>
              <a:sym typeface="Calibri"/>
            </a:endParaRPr>
          </a:p>
        </p:txBody>
      </p:sp>
      <p:sp>
        <p:nvSpPr>
          <p:cNvPr id="107" name="Google Shape;107;p7"/>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a:bodyPr>
          <a:lstStyle/>
          <a:p>
            <a:pPr indent="-151130" lvl="0" marL="137160" rtl="0" algn="l">
              <a:spcBef>
                <a:spcPts val="0"/>
              </a:spcBef>
              <a:spcAft>
                <a:spcPts val="0"/>
              </a:spcAft>
              <a:buSzPts val="2380"/>
              <a:buChar char="•"/>
            </a:pPr>
            <a:r>
              <a:rPr lang="en-US" sz="2800">
                <a:latin typeface="Calibri"/>
                <a:ea typeface="Calibri"/>
                <a:cs typeface="Calibri"/>
                <a:sym typeface="Calibri"/>
              </a:rPr>
              <a:t>No!  </a:t>
            </a:r>
            <a:endParaRPr/>
          </a:p>
          <a:p>
            <a:pPr indent="-151130" lvl="1" marL="342900" rtl="0" algn="l">
              <a:spcBef>
                <a:spcPts val="560"/>
              </a:spcBef>
              <a:spcAft>
                <a:spcPts val="0"/>
              </a:spcAft>
              <a:buSzPts val="2380"/>
              <a:buChar char="•"/>
            </a:pPr>
            <a:r>
              <a:rPr lang="en-US" sz="2800">
                <a:latin typeface="Calibri"/>
                <a:ea typeface="Calibri"/>
                <a:cs typeface="Calibri"/>
                <a:sym typeface="Calibri"/>
              </a:rPr>
              <a:t>An advisory body created by formal action of a </a:t>
            </a:r>
            <a:r>
              <a:rPr lang="en-US" sz="2800" u="sng">
                <a:latin typeface="Calibri"/>
                <a:ea typeface="Calibri"/>
                <a:cs typeface="Calibri"/>
                <a:sym typeface="Calibri"/>
              </a:rPr>
              <a:t>legislative body</a:t>
            </a:r>
            <a:r>
              <a:rPr lang="en-US" sz="2800">
                <a:latin typeface="Calibri"/>
                <a:ea typeface="Calibri"/>
                <a:cs typeface="Calibri"/>
                <a:sym typeface="Calibri"/>
              </a:rPr>
              <a:t> is subject to the Brown Act. In this example, the mascot committee was created by the Chancellor. </a:t>
            </a:r>
            <a:endParaRPr/>
          </a:p>
          <a:p>
            <a:pPr indent="-151130" lvl="0" marL="137160" rtl="0" algn="l">
              <a:spcBef>
                <a:spcPts val="560"/>
              </a:spcBef>
              <a:spcAft>
                <a:spcPts val="0"/>
              </a:spcAft>
              <a:buSzPts val="2380"/>
              <a:buChar char="•"/>
            </a:pPr>
            <a:r>
              <a:rPr lang="en-US" sz="2800">
                <a:latin typeface="Calibri"/>
                <a:ea typeface="Calibri"/>
                <a:cs typeface="Calibri"/>
                <a:sym typeface="Calibri"/>
              </a:rPr>
              <a:t>What if a member of the board of trustees informally establishes an advisory  committee to advise her on mascot- related issues as they arise? </a:t>
            </a:r>
            <a:endParaRPr/>
          </a:p>
        </p:txBody>
      </p:sp>
      <p:pic>
        <p:nvPicPr>
          <p:cNvPr id="108" name="Google Shape;108;p7"/>
          <p:cNvPicPr preferRelativeResize="0"/>
          <p:nvPr/>
        </p:nvPicPr>
        <p:blipFill rotWithShape="1">
          <a:blip r:embed="rId3">
            <a:alphaModFix/>
          </a:blip>
          <a:srcRect b="0" l="0" r="0" t="0"/>
          <a:stretch/>
        </p:blipFill>
        <p:spPr>
          <a:xfrm>
            <a:off x="7797842" y="5068247"/>
            <a:ext cx="942975" cy="1647825"/>
          </a:xfrm>
          <a:prstGeom prst="rect">
            <a:avLst/>
          </a:prstGeom>
          <a:noFill/>
          <a:ln>
            <a:noFill/>
          </a:ln>
        </p:spPr>
      </p:pic>
      <p:pic>
        <p:nvPicPr>
          <p:cNvPr id="109" name="Google Shape;109;p7"/>
          <p:cNvPicPr preferRelativeResize="0"/>
          <p:nvPr/>
        </p:nvPicPr>
        <p:blipFill rotWithShape="1">
          <a:blip r:embed="rId4">
            <a:alphaModFix/>
          </a:blip>
          <a:srcRect b="0" l="0" r="0" t="0"/>
          <a:stretch/>
        </p:blipFill>
        <p:spPr>
          <a:xfrm>
            <a:off x="1463703" y="518159"/>
            <a:ext cx="685800" cy="1310641"/>
          </a:xfrm>
          <a:prstGeom prst="rect">
            <a:avLst/>
          </a:prstGeom>
          <a:noFill/>
          <a:ln>
            <a:noFill/>
          </a:ln>
        </p:spPr>
      </p:pic>
      <p:pic>
        <p:nvPicPr>
          <p:cNvPr id="110" name="Google Shape;110;p7"/>
          <p:cNvPicPr preferRelativeResize="0"/>
          <p:nvPr/>
        </p:nvPicPr>
        <p:blipFill rotWithShape="1">
          <a:blip r:embed="rId5">
            <a:alphaModFix/>
          </a:blip>
          <a:srcRect b="0" l="0" r="0" t="0"/>
          <a:stretch/>
        </p:blipFill>
        <p:spPr>
          <a:xfrm>
            <a:off x="6950103" y="684475"/>
            <a:ext cx="1295400" cy="12954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7">
                                            <p:txEl>
                                              <p:pRg end="0" st="0"/>
                                            </p:txEl>
                                          </p:spTgt>
                                        </p:tgtEl>
                                        <p:attrNameLst>
                                          <p:attrName>style.visibility</p:attrName>
                                        </p:attrNameLst>
                                      </p:cBhvr>
                                      <p:to>
                                        <p:strVal val="visible"/>
                                      </p:to>
                                    </p:set>
                                    <p:animEffect filter="fade" transition="in">
                                      <p:cBhvr>
                                        <p:cTn dur="455"/>
                                        <p:tgtEl>
                                          <p:spTgt spid="10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7">
                                            <p:txEl>
                                              <p:pRg end="1" st="1"/>
                                            </p:txEl>
                                          </p:spTgt>
                                        </p:tgtEl>
                                        <p:attrNameLst>
                                          <p:attrName>style.visibility</p:attrName>
                                        </p:attrNameLst>
                                      </p:cBhvr>
                                      <p:to>
                                        <p:strVal val="visible"/>
                                      </p:to>
                                    </p:set>
                                    <p:animEffect filter="fade" transition="in">
                                      <p:cBhvr>
                                        <p:cTn dur="455"/>
                                        <p:tgtEl>
                                          <p:spTgt spid="10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7">
                                            <p:txEl>
                                              <p:pRg end="2" st="2"/>
                                            </p:txEl>
                                          </p:spTgt>
                                        </p:tgtEl>
                                        <p:attrNameLst>
                                          <p:attrName>style.visibility</p:attrName>
                                        </p:attrNameLst>
                                      </p:cBhvr>
                                      <p:to>
                                        <p:strVal val="visible"/>
                                      </p:to>
                                    </p:set>
                                    <p:animEffect filter="fade" transition="in">
                                      <p:cBhvr>
                                        <p:cTn dur="455"/>
                                        <p:tgtEl>
                                          <p:spTgt spid="107">
                                            <p:txEl>
                                              <p:pRg end="2" st="2"/>
                                            </p:txEl>
                                          </p:spTgt>
                                        </p:tgtEl>
                                      </p:cBhvr>
                                    </p:animEffect>
                                  </p:childTnLst>
                                </p:cTn>
                              </p:par>
                            </p:childTnLst>
                          </p:cTn>
                        </p:par>
                        <p:par>
                          <p:cTn fill="hold">
                            <p:stCondLst>
                              <p:cond delay="455"/>
                            </p:stCondLst>
                            <p:childTnLst>
                              <p:par>
                                <p:cTn fill="hold" nodeType="afterEffect" presetClass="entr" presetID="10" presetSubtype="0">
                                  <p:stCondLst>
                                    <p:cond delay="0"/>
                                  </p:stCondLst>
                                  <p:childTnLst>
                                    <p:set>
                                      <p:cBhvr>
                                        <p:cTn dur="1" fill="hold">
                                          <p:stCondLst>
                                            <p:cond delay="0"/>
                                          </p:stCondLst>
                                        </p:cTn>
                                        <p:tgtEl>
                                          <p:spTgt spid="109"/>
                                        </p:tgtEl>
                                        <p:attrNameLst>
                                          <p:attrName>style.visibility</p:attrName>
                                        </p:attrNameLst>
                                      </p:cBhvr>
                                      <p:to>
                                        <p:strVal val="visible"/>
                                      </p:to>
                                    </p:set>
                                    <p:animEffect filter="fade" transition="in">
                                      <p:cBhvr>
                                        <p:cTn dur="500"/>
                                        <p:tgtEl>
                                          <p:spTgt spid="10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0"/>
                                        </p:tgtEl>
                                        <p:attrNameLst>
                                          <p:attrName>style.visibility</p:attrName>
                                        </p:attrNameLst>
                                      </p:cBhvr>
                                      <p:to>
                                        <p:strVal val="visible"/>
                                      </p:to>
                                    </p:set>
                                    <p:animEffect filter="fade" transition="in">
                                      <p:cBhvr>
                                        <p:cTn dur="500"/>
                                        <p:tgtEl>
                                          <p:spTgt spid="11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8"/>
                                        </p:tgtEl>
                                        <p:attrNameLst>
                                          <p:attrName>style.visibility</p:attrName>
                                        </p:attrNameLst>
                                      </p:cBhvr>
                                      <p:to>
                                        <p:strVal val="visible"/>
                                      </p:to>
                                    </p:set>
                                    <p:animEffect filter="fade" transition="in">
                                      <p:cBhvr>
                                        <p:cTn dur="500"/>
                                        <p:tgtEl>
                                          <p:spTgt spid="10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8"/>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Salton Sea CCD</a:t>
            </a:r>
            <a:endParaRPr sz="4400">
              <a:latin typeface="Calibri"/>
              <a:ea typeface="Calibri"/>
              <a:cs typeface="Calibri"/>
              <a:sym typeface="Calibri"/>
            </a:endParaRPr>
          </a:p>
        </p:txBody>
      </p:sp>
      <p:sp>
        <p:nvSpPr>
          <p:cNvPr id="116" name="Google Shape;116;p8"/>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a:bodyPr>
          <a:lstStyle/>
          <a:p>
            <a:pPr indent="-172720" lvl="0" marL="137160" rtl="0" algn="l">
              <a:spcBef>
                <a:spcPts val="0"/>
              </a:spcBef>
              <a:spcAft>
                <a:spcPts val="0"/>
              </a:spcAft>
              <a:buSzPts val="2720"/>
              <a:buChar char="•"/>
            </a:pPr>
            <a:r>
              <a:rPr lang="en-US" sz="3200">
                <a:latin typeface="Calibri"/>
                <a:ea typeface="Calibri"/>
                <a:cs typeface="Calibri"/>
                <a:sym typeface="Calibri"/>
              </a:rPr>
              <a:t>No!  </a:t>
            </a:r>
            <a:endParaRPr/>
          </a:p>
          <a:p>
            <a:pPr indent="-172720" lvl="1" marL="342900" rtl="0" algn="l">
              <a:spcBef>
                <a:spcPts val="640"/>
              </a:spcBef>
              <a:spcAft>
                <a:spcPts val="0"/>
              </a:spcAft>
              <a:buSzPts val="2720"/>
              <a:buChar char="•"/>
            </a:pPr>
            <a:r>
              <a:rPr lang="en-US" sz="3200">
                <a:latin typeface="Calibri"/>
                <a:ea typeface="Calibri"/>
                <a:cs typeface="Calibri"/>
                <a:sym typeface="Calibri"/>
              </a:rPr>
              <a:t>An advisory body created by formal action of a </a:t>
            </a:r>
            <a:r>
              <a:rPr lang="en-US" sz="3200" u="sng">
                <a:latin typeface="Calibri"/>
                <a:ea typeface="Calibri"/>
                <a:cs typeface="Calibri"/>
                <a:sym typeface="Calibri"/>
              </a:rPr>
              <a:t>legislative body</a:t>
            </a:r>
            <a:r>
              <a:rPr lang="en-US" sz="3200">
                <a:latin typeface="Calibri"/>
                <a:ea typeface="Calibri"/>
                <a:cs typeface="Calibri"/>
                <a:sym typeface="Calibri"/>
              </a:rPr>
              <a:t> is subject to the Brown Act. A mascot committee created informally by an individual member of the board, and not by formal action of the body, is not subject to the Brown Act. </a:t>
            </a:r>
            <a:endParaRPr sz="3200">
              <a:latin typeface="Calibri"/>
              <a:ea typeface="Calibri"/>
              <a:cs typeface="Calibri"/>
              <a:sym typeface="Calibri"/>
            </a:endParaRPr>
          </a:p>
          <a:p>
            <a:pPr indent="-40005" lvl="0" marL="137160" rtl="0" algn="l">
              <a:spcBef>
                <a:spcPts val="360"/>
              </a:spcBef>
              <a:spcAft>
                <a:spcPts val="0"/>
              </a:spcAft>
              <a:buSzPts val="1530"/>
              <a:buNone/>
            </a:pPr>
            <a:r>
              <a:t/>
            </a:r>
            <a:endParaRPr/>
          </a:p>
        </p:txBody>
      </p:sp>
      <p:pic>
        <p:nvPicPr>
          <p:cNvPr id="117" name="Google Shape;117;p8"/>
          <p:cNvPicPr preferRelativeResize="0"/>
          <p:nvPr/>
        </p:nvPicPr>
        <p:blipFill rotWithShape="1">
          <a:blip r:embed="rId3">
            <a:alphaModFix/>
          </a:blip>
          <a:srcRect b="0" l="0" r="0" t="0"/>
          <a:stretch/>
        </p:blipFill>
        <p:spPr>
          <a:xfrm>
            <a:off x="7634025" y="4685300"/>
            <a:ext cx="1114425" cy="16573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9"/>
          <p:cNvSpPr txBox="1"/>
          <p:nvPr>
            <p:ph type="title"/>
          </p:nvPr>
        </p:nvSpPr>
        <p:spPr>
          <a:xfrm>
            <a:off x="958238" y="365125"/>
            <a:ext cx="7534500" cy="13257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2"/>
              </a:buClr>
              <a:buSzPts val="4400"/>
              <a:buFont typeface="Calibri"/>
              <a:buNone/>
            </a:pPr>
            <a:r>
              <a:rPr lang="en-US" sz="4400">
                <a:latin typeface="Calibri"/>
                <a:ea typeface="Calibri"/>
                <a:cs typeface="Calibri"/>
                <a:sym typeface="Calibri"/>
              </a:rPr>
              <a:t>Appointed Bodies – Standing Committees</a:t>
            </a:r>
            <a:endParaRPr sz="4400">
              <a:latin typeface="Calibri"/>
              <a:ea typeface="Calibri"/>
              <a:cs typeface="Calibri"/>
              <a:sym typeface="Calibri"/>
            </a:endParaRPr>
          </a:p>
        </p:txBody>
      </p:sp>
      <p:sp>
        <p:nvSpPr>
          <p:cNvPr id="123" name="Google Shape;123;p9"/>
          <p:cNvSpPr txBox="1"/>
          <p:nvPr>
            <p:ph idx="1" type="body"/>
          </p:nvPr>
        </p:nvSpPr>
        <p:spPr>
          <a:xfrm>
            <a:off x="958238" y="1798320"/>
            <a:ext cx="7543800" cy="4419600"/>
          </a:xfrm>
          <a:prstGeom prst="rect">
            <a:avLst/>
          </a:prstGeom>
          <a:noFill/>
          <a:ln>
            <a:noFill/>
          </a:ln>
        </p:spPr>
        <p:txBody>
          <a:bodyPr anchorCtr="0" anchor="t" bIns="45700" lIns="91425" spcFirstLastPara="1" rIns="91425" wrap="square" tIns="45700">
            <a:normAutofit lnSpcReduction="10000"/>
          </a:bodyPr>
          <a:lstStyle/>
          <a:p>
            <a:pPr indent="-172720" lvl="0" marL="137160" rtl="0" algn="l">
              <a:spcBef>
                <a:spcPts val="0"/>
              </a:spcBef>
              <a:spcAft>
                <a:spcPts val="0"/>
              </a:spcAft>
              <a:buSzPts val="2720"/>
              <a:buChar char="•"/>
            </a:pPr>
            <a:r>
              <a:rPr lang="en-US" sz="3200">
                <a:latin typeface="Calibri"/>
                <a:ea typeface="Calibri"/>
                <a:cs typeface="Calibri"/>
                <a:sym typeface="Calibri"/>
              </a:rPr>
              <a:t>Standing Committees of a legislative body are </a:t>
            </a:r>
            <a:r>
              <a:rPr b="1" lang="en-US" sz="3200" u="sng">
                <a:latin typeface="Calibri"/>
                <a:ea typeface="Calibri"/>
                <a:cs typeface="Calibri"/>
                <a:sym typeface="Calibri"/>
              </a:rPr>
              <a:t>ALWAYS</a:t>
            </a:r>
            <a:r>
              <a:rPr lang="en-US" sz="3200">
                <a:latin typeface="Calibri"/>
                <a:ea typeface="Calibri"/>
                <a:cs typeface="Calibri"/>
                <a:sym typeface="Calibri"/>
              </a:rPr>
              <a:t> subject to the Brown Act. </a:t>
            </a:r>
            <a:endParaRPr/>
          </a:p>
          <a:p>
            <a:pPr indent="-342900" lvl="2" marL="742950" rtl="0" algn="l">
              <a:spcBef>
                <a:spcPts val="560"/>
              </a:spcBef>
              <a:spcAft>
                <a:spcPts val="0"/>
              </a:spcAft>
              <a:buSzPts val="2520"/>
              <a:buChar char="•"/>
            </a:pPr>
            <a:r>
              <a:rPr lang="en-US" sz="2800">
                <a:latin typeface="Calibri"/>
                <a:ea typeface="Calibri"/>
                <a:cs typeface="Calibri"/>
                <a:sym typeface="Calibri"/>
              </a:rPr>
              <a:t>Standing committees, irrespective of composition, which have either:  (1) a continuing subject matter jurisdiction, or (2) a meeting schedule fixed by resolution or formal action of the legislative body. </a:t>
            </a:r>
            <a:endParaRPr/>
          </a:p>
          <a:p>
            <a:pPr indent="-172720" lvl="0" marL="137160" rtl="0" algn="l">
              <a:spcBef>
                <a:spcPts val="640"/>
              </a:spcBef>
              <a:spcAft>
                <a:spcPts val="0"/>
              </a:spcAft>
              <a:buSzPts val="2720"/>
              <a:buChar char="•"/>
            </a:pPr>
            <a:r>
              <a:rPr lang="en-US" sz="3200">
                <a:latin typeface="Calibri"/>
                <a:ea typeface="Calibri"/>
                <a:cs typeface="Calibri"/>
                <a:sym typeface="Calibri"/>
              </a:rPr>
              <a:t>Examples:  long-term committees on professional development or curriculum.  </a:t>
            </a:r>
            <a:endParaRPr/>
          </a:p>
          <a:p>
            <a:pPr indent="0" lvl="0" marL="0" rtl="0" algn="l">
              <a:spcBef>
                <a:spcPts val="640"/>
              </a:spcBef>
              <a:spcAft>
                <a:spcPts val="0"/>
              </a:spcAft>
              <a:buSzPts val="2720"/>
              <a:buNone/>
            </a:pPr>
            <a:r>
              <a:t/>
            </a:r>
            <a:endParaRPr sz="3200">
              <a:latin typeface="Calibri"/>
              <a:ea typeface="Calibri"/>
              <a:cs typeface="Calibri"/>
              <a:sym typeface="Calibri"/>
            </a:endParaRPr>
          </a:p>
          <a:p>
            <a:pPr indent="-56197" lvl="1" marL="342900" rtl="0" algn="l">
              <a:spcBef>
                <a:spcPts val="300"/>
              </a:spcBef>
              <a:spcAft>
                <a:spcPts val="0"/>
              </a:spcAft>
              <a:buSzPts val="1275"/>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ASCCC Curriculum Inst. 2020 Theme">
  <a:themeElements>
    <a:clrScheme name="ASCCC FLI 2022 2">
      <a:dk1>
        <a:srgbClr val="0D0C36"/>
      </a:dk1>
      <a:lt1>
        <a:srgbClr val="FFFFFF"/>
      </a:lt1>
      <a:dk2>
        <a:srgbClr val="451083"/>
      </a:dk2>
      <a:lt2>
        <a:srgbClr val="AC1057"/>
      </a:lt2>
      <a:accent1>
        <a:srgbClr val="8220A0"/>
      </a:accent1>
      <a:accent2>
        <a:srgbClr val="FFCA40"/>
      </a:accent2>
      <a:accent3>
        <a:srgbClr val="D72352"/>
      </a:accent3>
      <a:accent4>
        <a:srgbClr val="FF6500"/>
      </a:accent4>
      <a:accent5>
        <a:srgbClr val="B14DDE"/>
      </a:accent5>
      <a:accent6>
        <a:srgbClr val="FF9115"/>
      </a:accent6>
      <a:hlink>
        <a:srgbClr val="8220A0"/>
      </a:hlink>
      <a:folHlink>
        <a:srgbClr val="8220A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miche</dc:creator>
</cp:coreProperties>
</file>